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4F4F4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CCCDA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635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25000"/>
      </a:lnSpc>
      <a:defRPr sz="3200">
        <a:latin typeface="+mj-lt"/>
        <a:ea typeface="+mj-ea"/>
        <a:cs typeface="+mj-cs"/>
        <a:sym typeface="Avenir Roman"/>
      </a:defRPr>
    </a:lvl1pPr>
    <a:lvl2pPr indent="228600" defTabSz="642937" latinLnBrk="0">
      <a:lnSpc>
        <a:spcPct val="125000"/>
      </a:lnSpc>
      <a:defRPr sz="3200">
        <a:latin typeface="+mj-lt"/>
        <a:ea typeface="+mj-ea"/>
        <a:cs typeface="+mj-cs"/>
        <a:sym typeface="Avenir Roman"/>
      </a:defRPr>
    </a:lvl2pPr>
    <a:lvl3pPr indent="457200" defTabSz="642937" latinLnBrk="0">
      <a:lnSpc>
        <a:spcPct val="125000"/>
      </a:lnSpc>
      <a:defRPr sz="3200">
        <a:latin typeface="+mj-lt"/>
        <a:ea typeface="+mj-ea"/>
        <a:cs typeface="+mj-cs"/>
        <a:sym typeface="Avenir Roman"/>
      </a:defRPr>
    </a:lvl3pPr>
    <a:lvl4pPr indent="685800" defTabSz="642937" latinLnBrk="0">
      <a:lnSpc>
        <a:spcPct val="125000"/>
      </a:lnSpc>
      <a:defRPr sz="3200">
        <a:latin typeface="+mj-lt"/>
        <a:ea typeface="+mj-ea"/>
        <a:cs typeface="+mj-cs"/>
        <a:sym typeface="Avenir Roman"/>
      </a:defRPr>
    </a:lvl4pPr>
    <a:lvl5pPr indent="914400" defTabSz="642937" latinLnBrk="0">
      <a:lnSpc>
        <a:spcPct val="125000"/>
      </a:lnSpc>
      <a:defRPr sz="3200">
        <a:latin typeface="+mj-lt"/>
        <a:ea typeface="+mj-ea"/>
        <a:cs typeface="+mj-cs"/>
        <a:sym typeface="Avenir Roman"/>
      </a:defRPr>
    </a:lvl5pPr>
    <a:lvl6pPr indent="1143000" defTabSz="642937" latinLnBrk="0">
      <a:lnSpc>
        <a:spcPct val="125000"/>
      </a:lnSpc>
      <a:defRPr sz="3200">
        <a:latin typeface="+mj-lt"/>
        <a:ea typeface="+mj-ea"/>
        <a:cs typeface="+mj-cs"/>
        <a:sym typeface="Avenir Roman"/>
      </a:defRPr>
    </a:lvl6pPr>
    <a:lvl7pPr indent="1371600" defTabSz="642937" latinLnBrk="0">
      <a:lnSpc>
        <a:spcPct val="125000"/>
      </a:lnSpc>
      <a:defRPr sz="3200">
        <a:latin typeface="+mj-lt"/>
        <a:ea typeface="+mj-ea"/>
        <a:cs typeface="+mj-cs"/>
        <a:sym typeface="Avenir Roman"/>
      </a:defRPr>
    </a:lvl7pPr>
    <a:lvl8pPr indent="1600200" defTabSz="642937" latinLnBrk="0">
      <a:lnSpc>
        <a:spcPct val="125000"/>
      </a:lnSpc>
      <a:defRPr sz="3200">
        <a:latin typeface="+mj-lt"/>
        <a:ea typeface="+mj-ea"/>
        <a:cs typeface="+mj-cs"/>
        <a:sym typeface="Avenir Roman"/>
      </a:defRPr>
    </a:lvl8pPr>
    <a:lvl9pPr indent="1828800" defTabSz="642937" latinLnBrk="0">
      <a:lnSpc>
        <a:spcPct val="125000"/>
      </a:lnSpc>
      <a:defRPr sz="32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wit.ie" TargetMode="Externa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creativecommons.org/licenses/by-nc/3.0/" TargetMode="Externa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hyperlink" Target="http://creativecommons.org/licenses/by-nc/3.0/" TargetMode="Externa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Line"/>
          <p:cNvSpPr/>
          <p:nvPr/>
        </p:nvSpPr>
        <p:spPr>
          <a:xfrm flipH="1">
            <a:off x="12171908" y="730002"/>
            <a:ext cx="2232" cy="1120006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3" name="Line"/>
          <p:cNvSpPr/>
          <p:nvPr/>
        </p:nvSpPr>
        <p:spPr>
          <a:xfrm>
            <a:off x="12171908" y="6295429"/>
            <a:ext cx="8431859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32159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xfrm>
            <a:off x="3851671" y="0"/>
            <a:ext cx="16680658" cy="2428875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>
            <a:noAutofit/>
          </a:bodyPr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sz="half" idx="1"/>
          </p:nvPr>
        </p:nvSpPr>
        <p:spPr>
          <a:xfrm>
            <a:off x="3851671" y="3268265"/>
            <a:ext cx="7340204" cy="1044773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927100" indent="-53340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371600" indent="-53340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816100" indent="-53340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260600" indent="-53340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642937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3" name="Body Level One…"/>
          <p:cNvSpPr txBox="1"/>
          <p:nvPr>
            <p:ph type="body" sz="half" idx="1"/>
          </p:nvPr>
        </p:nvSpPr>
        <p:spPr>
          <a:xfrm>
            <a:off x="3851671" y="3268265"/>
            <a:ext cx="7143751" cy="1044773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9271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3716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8161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2606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itle Text"/>
          <p:cNvSpPr txBox="1"/>
          <p:nvPr>
            <p:ph type="title"/>
          </p:nvPr>
        </p:nvSpPr>
        <p:spPr>
          <a:xfrm>
            <a:off x="3851671" y="0"/>
            <a:ext cx="16680658" cy="242887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14817328" y="3268265"/>
            <a:ext cx="5715001" cy="1044773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9271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3716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8161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2606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Title Text"/>
          <p:cNvSpPr txBox="1"/>
          <p:nvPr>
            <p:ph type="title"/>
          </p:nvPr>
        </p:nvSpPr>
        <p:spPr>
          <a:xfrm>
            <a:off x="3851671" y="0"/>
            <a:ext cx="16680658" cy="242887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ody Level One…"/>
          <p:cNvSpPr txBox="1"/>
          <p:nvPr>
            <p:ph type="body" idx="1"/>
          </p:nvPr>
        </p:nvSpPr>
        <p:spPr>
          <a:xfrm>
            <a:off x="3851671" y="1214437"/>
            <a:ext cx="16680658" cy="11287126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927100" indent="-53340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371600" indent="-53340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816100" indent="-53340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260600" indent="-53340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3851671" y="0"/>
            <a:ext cx="16680658" cy="242887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3851671" y="7054453"/>
            <a:ext cx="7143751" cy="666154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3851671" y="0"/>
            <a:ext cx="7143751" cy="6322219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7" name="Title Text"/>
          <p:cNvSpPr txBox="1"/>
          <p:nvPr>
            <p:ph type="title"/>
          </p:nvPr>
        </p:nvSpPr>
        <p:spPr>
          <a:xfrm>
            <a:off x="5030390" y="10572750"/>
            <a:ext cx="8143876" cy="314325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8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6965157" cy="180379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482203" indent="-482203" algn="l" defTabSz="1285875">
              <a:defRPr sz="3600">
                <a:solidFill>
                  <a:schemeClr val="accent1">
                    <a:lumOff val="-14980"/>
                  </a:schemeClr>
                </a:solidFill>
              </a:defRPr>
            </a:lvl1pPr>
            <a:lvl2pPr marL="482203" indent="-25003" algn="l" defTabSz="1285875">
              <a:defRPr sz="3600">
                <a:solidFill>
                  <a:schemeClr val="accent1">
                    <a:lumOff val="-14980"/>
                  </a:schemeClr>
                </a:solidFill>
              </a:defRPr>
            </a:lvl2pPr>
            <a:lvl3pPr marL="482203" indent="432196" algn="l" defTabSz="1285875">
              <a:defRPr sz="3600">
                <a:solidFill>
                  <a:schemeClr val="accent1">
                    <a:lumOff val="-14980"/>
                  </a:schemeClr>
                </a:solidFill>
              </a:defRPr>
            </a:lvl3pPr>
            <a:lvl4pPr marL="482203" indent="889396" algn="l" defTabSz="1285875">
              <a:defRPr sz="3600">
                <a:solidFill>
                  <a:schemeClr val="accent1">
                    <a:lumOff val="-14980"/>
                  </a:schemeClr>
                </a:solidFill>
              </a:defRPr>
            </a:lvl4pPr>
            <a:lvl5pPr marL="482203" indent="1346596" algn="l" defTabSz="1285875">
              <a:defRPr sz="3600">
                <a:solidFill>
                  <a:schemeClr val="accent1">
                    <a:lumOff val="-14980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23284533" y="12930187"/>
            <a:ext cx="395492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642937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/>
        </p:nvSpPr>
        <p:spPr>
          <a:xfrm flipV="1">
            <a:off x="4325283" y="6140820"/>
            <a:ext cx="15779156" cy="2"/>
          </a:xfrm>
          <a:prstGeom prst="line">
            <a:avLst/>
          </a:prstGeom>
          <a:ln w="12700">
            <a:solidFill>
              <a:srgbClr val="9191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85" name="WIT_logo.png" descr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Produced…"/>
          <p:cNvSpPr txBox="1"/>
          <p:nvPr/>
        </p:nvSpPr>
        <p:spPr>
          <a:xfrm>
            <a:off x="3999392" y="6446440"/>
            <a:ext cx="376457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lnSpc>
                <a:spcPct val="80000"/>
              </a:lnSpc>
              <a:defRPr sz="66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</a:p>
          <a:p>
            <a:pPr algn="r" defTabSz="821531">
              <a:lnSpc>
                <a:spcPct val="80000"/>
              </a:lnSpc>
              <a:defRPr sz="66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8261015" y="9304734"/>
            <a:ext cx="6482955" cy="1928814"/>
            <a:chOff x="0" y="0"/>
            <a:chExt cx="6482953" cy="1928812"/>
          </a:xfrm>
        </p:grpSpPr>
        <p:sp>
          <p:nvSpPr>
            <p:cNvPr id="187" name="Department of Computing, Maths &amp; Physics…"/>
            <p:cNvSpPr txBox="1"/>
            <p:nvPr/>
          </p:nvSpPr>
          <p:spPr>
            <a:xfrm>
              <a:off x="0" y="0"/>
              <a:ext cx="6482954" cy="1033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821531">
                <a:lnSpc>
                  <a:spcPct val="120000"/>
                </a:lnSpc>
                <a:defRPr sz="2400">
                  <a:solidFill>
                    <a:srgbClr val="133455"/>
                  </a:solidFill>
                </a:defRPr>
              </a:pPr>
              <a:r>
                <a:t>Department of Computing, Maths &amp; Physics</a:t>
              </a:r>
            </a:p>
            <a:p>
              <a:pPr algn="l" defTabSz="821531">
                <a:lnSpc>
                  <a:spcPct val="120000"/>
                </a:lnSpc>
                <a:defRPr sz="2400">
                  <a:solidFill>
                    <a:srgbClr val="133455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88" name="http://www.wit.ie"/>
            <p:cNvSpPr txBox="1"/>
            <p:nvPr/>
          </p:nvSpPr>
          <p:spPr>
            <a:xfrm>
              <a:off x="0" y="1061307"/>
              <a:ext cx="1915203" cy="424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821531">
                <a:defRPr sz="1800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3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89" name="http://elearning.wit.ie"/>
            <p:cNvSpPr txBox="1"/>
            <p:nvPr/>
          </p:nvSpPr>
          <p:spPr>
            <a:xfrm>
              <a:off x="0" y="1504289"/>
              <a:ext cx="2350301" cy="424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821531">
                <a:defRPr sz="1800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3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91" name="Subtitle"/>
          <p:cNvSpPr txBox="1"/>
          <p:nvPr>
            <p:ph type="body" sz="quarter" idx="21"/>
          </p:nvPr>
        </p:nvSpPr>
        <p:spPr>
          <a:xfrm>
            <a:off x="4307085" y="4875609"/>
            <a:ext cx="15787689" cy="767954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algn="l" defTabSz="821531">
              <a:defRPr sz="4200">
                <a:solidFill>
                  <a:srgbClr val="606060"/>
                </a:solidFill>
              </a:defRPr>
            </a:lvl1pPr>
          </a:lstStyle>
          <a:p>
            <a:pPr/>
            <a:r>
              <a:t>Subtitle</a:t>
            </a:r>
          </a:p>
        </p:txBody>
      </p:sp>
      <p:sp>
        <p:nvSpPr>
          <p:cNvPr id="192" name="Title Text"/>
          <p:cNvSpPr txBox="1"/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l" defTabSz="821531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8289726" y="6661546"/>
            <a:ext cx="8126017" cy="278606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lnSpc>
                <a:spcPct val="120000"/>
              </a:lnSpc>
              <a:defRPr sz="2800"/>
            </a:lvl1pPr>
            <a:lvl2pPr algn="l" defTabSz="821531">
              <a:lnSpc>
                <a:spcPct val="120000"/>
              </a:lnSpc>
              <a:defRPr sz="2800"/>
            </a:lvl2pPr>
            <a:lvl3pPr algn="l" defTabSz="821531">
              <a:lnSpc>
                <a:spcPct val="120000"/>
              </a:lnSpc>
              <a:defRPr sz="2800"/>
            </a:lvl3pPr>
            <a:lvl4pPr algn="l" defTabSz="821531">
              <a:lnSpc>
                <a:spcPct val="120000"/>
              </a:lnSpc>
              <a:defRPr sz="2800"/>
            </a:lvl4pPr>
            <a:lvl5pPr algn="l" defTabSz="821531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WIT_logo.png" descr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esu-logo.png" descr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"/>
          <p:cNvGrpSpPr/>
          <p:nvPr/>
        </p:nvGrpSpPr>
        <p:grpSpPr>
          <a:xfrm>
            <a:off x="9263062" y="4513724"/>
            <a:ext cx="6000751" cy="2880058"/>
            <a:chOff x="0" y="0"/>
            <a:chExt cx="6000750" cy="2880056"/>
          </a:xfrm>
        </p:grpSpPr>
        <p:pic>
          <p:nvPicPr>
            <p:cNvPr id="203" name="by-nc.eu.png" descr="by-nc.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1437" y="0"/>
              <a:ext cx="4161235" cy="14559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Except where otherwise noted, this content is licensed under a Creative Commons Attribution-NonCommercial 3.0 License.…"/>
            <p:cNvSpPr/>
            <p:nvPr/>
          </p:nvSpPr>
          <p:spPr>
            <a:xfrm>
              <a:off x="0" y="2880056"/>
              <a:ext cx="60007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821531">
                <a:lnSpc>
                  <a:spcPct val="120000"/>
                </a:lnSpc>
                <a:defRPr sz="2200"/>
              </a:pPr>
              <a:r>
                <a:t>Except where otherwise noted, this content is licensed under a </a:t>
              </a:r>
              <a:r>
                <a:rPr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5" invalidUrl="" action="" tgtFrame="" tooltip="" history="1" highlightClick="0" endSnd="0"/>
                </a:rPr>
                <a:t>Creative Commons Attribution-NonCommercial 3.0 License</a:t>
              </a:r>
              <a:r>
                <a:t>. </a:t>
              </a:r>
            </a:p>
            <a:p>
              <a:pPr algn="l" defTabSz="821531">
                <a:lnSpc>
                  <a:spcPct val="120000"/>
                </a:lnSpc>
                <a:defRPr sz="2200"/>
              </a:pPr>
            </a:p>
            <a:p>
              <a:pPr algn="l" defTabSz="821531">
                <a:lnSpc>
                  <a:spcPct val="120000"/>
                </a:lnSpc>
                <a:defRPr sz="2200"/>
              </a:pPr>
              <a:r>
                <a:t>For more information, please see </a:t>
              </a:r>
              <a:r>
                <a:rPr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5" invalidUrl="" action="" tgtFrame="" tooltip="" history="1" highlightClick="0" endSnd="0"/>
                </a:rPr>
                <a:t>http://creativecommons.org/licenses/by-nc/3.0/</a:t>
              </a:r>
            </a:p>
          </p:txBody>
        </p:sp>
      </p:grp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WIT_logo.png" descr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Group"/>
          <p:cNvGrpSpPr/>
          <p:nvPr/>
        </p:nvGrpSpPr>
        <p:grpSpPr>
          <a:xfrm>
            <a:off x="9263062" y="4513724"/>
            <a:ext cx="6000751" cy="2880058"/>
            <a:chOff x="0" y="0"/>
            <a:chExt cx="6000750" cy="2880056"/>
          </a:xfrm>
        </p:grpSpPr>
        <p:pic>
          <p:nvPicPr>
            <p:cNvPr id="214" name="by-nc.eu.png" descr="by-nc.eu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1437" y="0"/>
              <a:ext cx="4161235" cy="14559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Except where otherwise noted, this content is licensed under a Creative Commons Attribution-NonCommercial 3.0 License.…"/>
            <p:cNvSpPr/>
            <p:nvPr/>
          </p:nvSpPr>
          <p:spPr>
            <a:xfrm>
              <a:off x="0" y="2880056"/>
              <a:ext cx="60007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821531">
                <a:lnSpc>
                  <a:spcPct val="120000"/>
                </a:lnSpc>
                <a:defRPr sz="2200"/>
              </a:pPr>
              <a:r>
                <a:t>Except where otherwise noted, this content is licensed under a </a:t>
              </a:r>
              <a:r>
                <a:rPr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Creative Commons Attribution-NonCommercial 3.0 License</a:t>
              </a:r>
              <a:r>
                <a:t>. </a:t>
              </a:r>
            </a:p>
            <a:p>
              <a:pPr algn="l" defTabSz="821531">
                <a:lnSpc>
                  <a:spcPct val="120000"/>
                </a:lnSpc>
                <a:defRPr sz="2200"/>
              </a:pPr>
            </a:p>
            <a:p>
              <a:pPr algn="l" defTabSz="821531">
                <a:lnSpc>
                  <a:spcPct val="120000"/>
                </a:lnSpc>
                <a:defRPr sz="2200"/>
              </a:pPr>
              <a:r>
                <a:t>For more information, please see </a:t>
              </a:r>
              <a:r>
                <a:rPr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http://creativecommons.org/licenses/by-nc/3.0/</a:t>
              </a:r>
            </a:p>
          </p:txBody>
        </p:sp>
      </p:grp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5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H="1">
            <a:off x="15797361" y="730002"/>
            <a:ext cx="2233" cy="1120006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15797361" y="4348757"/>
            <a:ext cx="4824264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15797361" y="8259960"/>
            <a:ext cx="4824264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9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32159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32159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"/>
          <p:cNvSpPr/>
          <p:nvPr/>
        </p:nvSpPr>
        <p:spPr>
          <a:xfrm flipH="1">
            <a:off x="9278688" y="2500312"/>
            <a:ext cx="2235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32159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32159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Line"/>
          <p:cNvSpPr/>
          <p:nvPr/>
        </p:nvSpPr>
        <p:spPr>
          <a:xfrm flipH="1">
            <a:off x="9296548" y="2498079"/>
            <a:ext cx="2234" cy="7128125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5" name="Line"/>
          <p:cNvSpPr/>
          <p:nvPr/>
        </p:nvSpPr>
        <p:spPr>
          <a:xfrm flipH="1">
            <a:off x="15065126" y="2498079"/>
            <a:ext cx="2233" cy="7128125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32159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321594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3851671" y="3268265"/>
            <a:ext cx="7143751" cy="1044773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9271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3716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8161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260600" indent="-5334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3851671" y="0"/>
            <a:ext cx="7143751" cy="242887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s-tricks.com/snippets/css/complete-guide-grid/" TargetMode="External"/><Relationship Id="rId3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chelandrew.co.uk/" TargetMode="External"/><Relationship Id="rId3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Screenshot 2021-02-04 at 06.51.06.png" descr="Screenshot 2021-02-04 at 06.51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5578" y="509434"/>
            <a:ext cx="8727394" cy="1236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24"/>
          <p:cNvSpPr txBox="1"/>
          <p:nvPr/>
        </p:nvSpPr>
        <p:spPr>
          <a:xfrm>
            <a:off x="20342220" y="12930187"/>
            <a:ext cx="395491" cy="4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r" defTabSz="642937">
              <a:defRPr sz="1800"/>
            </a:lvl1pPr>
          </a:lstStyle>
          <a:p>
            <a:pPr>
              <a:defRPr sz="2400"/>
            </a:pPr>
            <a:r>
              <a:rPr sz="1800"/>
              <a:t>24</a:t>
            </a:r>
          </a:p>
        </p:txBody>
      </p:sp>
      <p:sp>
        <p:nvSpPr>
          <p:cNvPr id="319" name="No stylesheet"/>
          <p:cNvSpPr txBox="1"/>
          <p:nvPr>
            <p:ph type="body" sz="quarter" idx="4294967295"/>
          </p:nvPr>
        </p:nvSpPr>
        <p:spPr>
          <a:xfrm>
            <a:off x="336908" y="6111662"/>
            <a:ext cx="5757045" cy="453628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3600"/>
            </a:lvl1pPr>
          </a:lstStyle>
          <a:p>
            <a:pPr/>
            <a:r>
              <a:t>No stylesheet</a:t>
            </a:r>
          </a:p>
        </p:txBody>
      </p:sp>
      <p:pic>
        <p:nvPicPr>
          <p:cNvPr id="320" name="Screenshot 2019-01-27 at 16.02.14.png" descr="Screenshot 2019-01-27 at 16.02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5173" y="1426583"/>
            <a:ext cx="18722889" cy="10305139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Screenshot 2019-01-27 at 16.07.38.png" descr="Screenshot 2019-01-27 at 16.07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0282" y="1467167"/>
            <a:ext cx="18357025" cy="111585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24" name=".container {…"/>
          <p:cNvSpPr txBox="1"/>
          <p:nvPr/>
        </p:nvSpPr>
        <p:spPr>
          <a:xfrm>
            <a:off x="355106" y="3745706"/>
            <a:ext cx="5034757" cy="622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.</a:t>
            </a:r>
            <a:r>
              <a:t>container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display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grid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grid-template-columns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20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80</a:t>
            </a:r>
            <a:r>
              <a:rPr b="0">
                <a:solidFill>
                  <a:srgbClr val="000000"/>
                </a:solidFill>
              </a:rPr>
              <a:t>%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#header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#navigation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#maincontent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#footer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25" name="Grid Container + Grid Item"/>
          <p:cNvSpPr txBox="1"/>
          <p:nvPr/>
        </p:nvSpPr>
        <p:spPr>
          <a:xfrm>
            <a:off x="962188" y="178437"/>
            <a:ext cx="8864106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Grid Container + Grid Item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.container {…"/>
          <p:cNvSpPr txBox="1"/>
          <p:nvPr/>
        </p:nvSpPr>
        <p:spPr>
          <a:xfrm>
            <a:off x="7194776" y="902278"/>
            <a:ext cx="9683552" cy="11558588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39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.</a:t>
            </a:r>
            <a:r>
              <a:t>container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39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display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grid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39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grid-template-columns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20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80</a:t>
            </a:r>
            <a:r>
              <a:rPr b="0">
                <a:solidFill>
                  <a:srgbClr val="000000"/>
                </a:solidFill>
              </a:rPr>
              <a:t>%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3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39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39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#header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39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3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39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39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#navigation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39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3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39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39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#maincontent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39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3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39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39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#footer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39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3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29" name="Column dimensions"/>
          <p:cNvSpPr txBox="1"/>
          <p:nvPr/>
        </p:nvSpPr>
        <p:spPr>
          <a:xfrm>
            <a:off x="516506" y="1326733"/>
            <a:ext cx="5078840" cy="186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/>
            <a:r>
              <a:t>Column dimensions</a:t>
            </a:r>
          </a:p>
        </p:txBody>
      </p:sp>
      <p:sp>
        <p:nvSpPr>
          <p:cNvPr id="330" name="Arrow"/>
          <p:cNvSpPr/>
          <p:nvPr/>
        </p:nvSpPr>
        <p:spPr>
          <a:xfrm>
            <a:off x="5452545" y="1808023"/>
            <a:ext cx="146228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31" name="Define grid container"/>
          <p:cNvSpPr txBox="1"/>
          <p:nvPr/>
        </p:nvSpPr>
        <p:spPr>
          <a:xfrm>
            <a:off x="15744001" y="1046391"/>
            <a:ext cx="754331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/>
            <a:r>
              <a:t>Define grid container</a:t>
            </a:r>
          </a:p>
        </p:txBody>
      </p:sp>
      <p:sp>
        <p:nvSpPr>
          <p:cNvPr id="332" name="Arrow"/>
          <p:cNvSpPr/>
          <p:nvPr/>
        </p:nvSpPr>
        <p:spPr>
          <a:xfrm>
            <a:off x="13874244" y="903523"/>
            <a:ext cx="1462285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06" y="14256"/>
                </a:moveTo>
                <a:lnTo>
                  <a:pt x="12006" y="21600"/>
                </a:lnTo>
                <a:lnTo>
                  <a:pt x="0" y="10800"/>
                </a:lnTo>
                <a:lnTo>
                  <a:pt x="12006" y="0"/>
                </a:lnTo>
                <a:lnTo>
                  <a:pt x="12006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33" name="Position each section in a column"/>
          <p:cNvSpPr txBox="1"/>
          <p:nvPr/>
        </p:nvSpPr>
        <p:spPr>
          <a:xfrm>
            <a:off x="17448652" y="6831065"/>
            <a:ext cx="5078840" cy="273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/>
            <a:r>
              <a:t>Position each section in a column</a:t>
            </a:r>
          </a:p>
        </p:txBody>
      </p:sp>
      <p:sp>
        <p:nvSpPr>
          <p:cNvPr id="334" name="Each section will start on a new row"/>
          <p:cNvSpPr txBox="1"/>
          <p:nvPr/>
        </p:nvSpPr>
        <p:spPr>
          <a:xfrm>
            <a:off x="634875" y="6392915"/>
            <a:ext cx="4285200" cy="361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/>
            <a:r>
              <a:t>Each section will start on a new row</a:t>
            </a:r>
          </a:p>
        </p:txBody>
      </p:sp>
      <p:sp>
        <p:nvSpPr>
          <p:cNvPr id="335" name="Arrow"/>
          <p:cNvSpPr/>
          <p:nvPr/>
        </p:nvSpPr>
        <p:spPr>
          <a:xfrm>
            <a:off x="4961082" y="7388495"/>
            <a:ext cx="1946658" cy="1622003"/>
          </a:xfrm>
          <a:prstGeom prst="rightArrow">
            <a:avLst>
              <a:gd name="adj1" fmla="val 32000"/>
              <a:gd name="adj2" fmla="val 64903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36" name="Define grid Items"/>
          <p:cNvSpPr txBox="1"/>
          <p:nvPr/>
        </p:nvSpPr>
        <p:spPr>
          <a:xfrm>
            <a:off x="16209198" y="4756801"/>
            <a:ext cx="7543317" cy="9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/>
            <a:r>
              <a:t>Define grid Items</a:t>
            </a:r>
          </a:p>
        </p:txBody>
      </p:sp>
      <p:sp>
        <p:nvSpPr>
          <p:cNvPr id="337" name="Arrow"/>
          <p:cNvSpPr/>
          <p:nvPr/>
        </p:nvSpPr>
        <p:spPr>
          <a:xfrm>
            <a:off x="15387851" y="6778393"/>
            <a:ext cx="1462284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06" y="14256"/>
                </a:moveTo>
                <a:lnTo>
                  <a:pt x="12006" y="21600"/>
                </a:lnTo>
                <a:lnTo>
                  <a:pt x="0" y="10800"/>
                </a:lnTo>
                <a:lnTo>
                  <a:pt x="12006" y="0"/>
                </a:lnTo>
                <a:lnTo>
                  <a:pt x="12006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38" name="Line"/>
          <p:cNvSpPr/>
          <p:nvPr/>
        </p:nvSpPr>
        <p:spPr>
          <a:xfrm flipV="1">
            <a:off x="15192000" y="4559362"/>
            <a:ext cx="1" cy="7280271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1" name="Screenshot 2019-01-27 at 16.07.38.png" descr="Screenshot 2019-01-27 at 16.07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0282" y="1467167"/>
            <a:ext cx="18357025" cy="111585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42" name=".container {…"/>
          <p:cNvSpPr txBox="1"/>
          <p:nvPr/>
        </p:nvSpPr>
        <p:spPr>
          <a:xfrm>
            <a:off x="355106" y="3658583"/>
            <a:ext cx="5034757" cy="622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.</a:t>
            </a:r>
            <a:r>
              <a:t>container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display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grid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grid-template-columns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20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80</a:t>
            </a:r>
            <a:r>
              <a:rPr b="0">
                <a:solidFill>
                  <a:srgbClr val="000000"/>
                </a:solidFill>
              </a:rPr>
              <a:t>%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#header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#navigation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#maincontent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#footer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43" name="Line"/>
          <p:cNvSpPr/>
          <p:nvPr/>
        </p:nvSpPr>
        <p:spPr>
          <a:xfrm flipV="1">
            <a:off x="9443269" y="335794"/>
            <a:ext cx="1" cy="12882866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44" name="Line"/>
          <p:cNvSpPr/>
          <p:nvPr/>
        </p:nvSpPr>
        <p:spPr>
          <a:xfrm flipV="1">
            <a:off x="24129647" y="335794"/>
            <a:ext cx="1" cy="12882866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45" name="20%"/>
          <p:cNvSpPr txBox="1"/>
          <p:nvPr/>
        </p:nvSpPr>
        <p:spPr>
          <a:xfrm>
            <a:off x="6642568" y="178437"/>
            <a:ext cx="169698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20%</a:t>
            </a:r>
          </a:p>
        </p:txBody>
      </p:sp>
      <p:sp>
        <p:nvSpPr>
          <p:cNvPr id="346" name="80%"/>
          <p:cNvSpPr txBox="1"/>
          <p:nvPr/>
        </p:nvSpPr>
        <p:spPr>
          <a:xfrm>
            <a:off x="15731787" y="178437"/>
            <a:ext cx="169698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80%</a:t>
            </a:r>
          </a:p>
        </p:txBody>
      </p:sp>
      <p:sp>
        <p:nvSpPr>
          <p:cNvPr id="347" name="1"/>
          <p:cNvSpPr txBox="1"/>
          <p:nvPr/>
        </p:nvSpPr>
        <p:spPr>
          <a:xfrm>
            <a:off x="7215643" y="12638849"/>
            <a:ext cx="55083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48" name="2"/>
          <p:cNvSpPr txBox="1"/>
          <p:nvPr/>
        </p:nvSpPr>
        <p:spPr>
          <a:xfrm>
            <a:off x="16304862" y="12638849"/>
            <a:ext cx="55083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49" name="Column Dimensions"/>
          <p:cNvSpPr txBox="1"/>
          <p:nvPr/>
        </p:nvSpPr>
        <p:spPr>
          <a:xfrm>
            <a:off x="52879" y="498151"/>
            <a:ext cx="5187678" cy="186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/>
            <a:r>
              <a:t>Column Dimensions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2" name="Screenshot 2019-01-27 at 16.03.59.png" descr="Screenshot 2019-01-27 at 16.03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9222" y="1482861"/>
            <a:ext cx="18657444" cy="10269118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353" name=".container {…"/>
          <p:cNvSpPr txBox="1"/>
          <p:nvPr/>
        </p:nvSpPr>
        <p:spPr>
          <a:xfrm>
            <a:off x="253647" y="3675493"/>
            <a:ext cx="5034757" cy="6834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.</a:t>
            </a:r>
            <a:r>
              <a:t>container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display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grid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grid-template-columns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20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80</a:t>
            </a:r>
            <a:r>
              <a:rPr b="0">
                <a:solidFill>
                  <a:srgbClr val="000000"/>
                </a:solidFill>
              </a:rPr>
              <a:t>%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#header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grid-column-end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span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#navigation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#maincontent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#footer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grid-column-end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span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54" name="Line"/>
          <p:cNvSpPr/>
          <p:nvPr/>
        </p:nvSpPr>
        <p:spPr>
          <a:xfrm flipV="1">
            <a:off x="9274170" y="335794"/>
            <a:ext cx="1" cy="12882866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5" name="Line"/>
          <p:cNvSpPr/>
          <p:nvPr/>
        </p:nvSpPr>
        <p:spPr>
          <a:xfrm flipV="1">
            <a:off x="24239051" y="335794"/>
            <a:ext cx="1" cy="12882866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6" name="20%"/>
          <p:cNvSpPr txBox="1"/>
          <p:nvPr/>
        </p:nvSpPr>
        <p:spPr>
          <a:xfrm>
            <a:off x="6642568" y="178437"/>
            <a:ext cx="169698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20%</a:t>
            </a:r>
          </a:p>
        </p:txBody>
      </p:sp>
      <p:sp>
        <p:nvSpPr>
          <p:cNvPr id="357" name="80%"/>
          <p:cNvSpPr txBox="1"/>
          <p:nvPr/>
        </p:nvSpPr>
        <p:spPr>
          <a:xfrm>
            <a:off x="15731787" y="178437"/>
            <a:ext cx="169698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80%</a:t>
            </a:r>
          </a:p>
        </p:txBody>
      </p:sp>
      <p:sp>
        <p:nvSpPr>
          <p:cNvPr id="358" name="1"/>
          <p:cNvSpPr txBox="1"/>
          <p:nvPr/>
        </p:nvSpPr>
        <p:spPr>
          <a:xfrm>
            <a:off x="7215643" y="12638849"/>
            <a:ext cx="55083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59" name="2"/>
          <p:cNvSpPr txBox="1"/>
          <p:nvPr/>
        </p:nvSpPr>
        <p:spPr>
          <a:xfrm>
            <a:off x="16304862" y="12638849"/>
            <a:ext cx="55083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60" name="Rounded Rectangle"/>
          <p:cNvSpPr/>
          <p:nvPr/>
        </p:nvSpPr>
        <p:spPr>
          <a:xfrm>
            <a:off x="5655462" y="9740248"/>
            <a:ext cx="18350401" cy="1749685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61" name="Rounded Rectangle"/>
          <p:cNvSpPr/>
          <p:nvPr/>
        </p:nvSpPr>
        <p:spPr>
          <a:xfrm>
            <a:off x="5655462" y="1581422"/>
            <a:ext cx="18350401" cy="1749686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62" name="Line"/>
          <p:cNvSpPr/>
          <p:nvPr/>
        </p:nvSpPr>
        <p:spPr>
          <a:xfrm flipV="1">
            <a:off x="4691601" y="3330491"/>
            <a:ext cx="1327138" cy="2572984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63" name="Line"/>
          <p:cNvSpPr/>
          <p:nvPr/>
        </p:nvSpPr>
        <p:spPr>
          <a:xfrm>
            <a:off x="4531134" y="10431300"/>
            <a:ext cx="910191" cy="368616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64" name="Column Spanning"/>
          <p:cNvSpPr txBox="1"/>
          <p:nvPr/>
        </p:nvSpPr>
        <p:spPr>
          <a:xfrm>
            <a:off x="52879" y="498151"/>
            <a:ext cx="5187678" cy="186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/>
            <a:r>
              <a:t>Column Spanning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Screenshot 2019-01-27 at 17.10.53.png" descr="Screenshot 2019-01-27 at 17.10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5764" y="2271868"/>
            <a:ext cx="18478587" cy="10189303"/>
          </a:xfrm>
          <a:prstGeom prst="rect">
            <a:avLst/>
          </a:prstGeom>
          <a:ln w="38100">
            <a:solidFill>
              <a:srgbClr val="000000"/>
            </a:solidFill>
            <a:bevel/>
          </a:ln>
        </p:spPr>
      </p:pic>
      <p:sp>
        <p:nvSpPr>
          <p:cNvPr id="368" name=".container {…"/>
          <p:cNvSpPr txBox="1"/>
          <p:nvPr/>
        </p:nvSpPr>
        <p:spPr>
          <a:xfrm>
            <a:off x="439655" y="2595925"/>
            <a:ext cx="5187678" cy="8967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.</a:t>
            </a:r>
            <a:r>
              <a:t>container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display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grid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grid-template-columns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20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77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grid-gap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3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#header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grid-column-end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span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border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solid </a:t>
            </a:r>
            <a:r>
              <a:rPr b="0"/>
              <a:t>1</a:t>
            </a:r>
            <a:r>
              <a:rPr>
                <a:solidFill>
                  <a:srgbClr val="018001"/>
                </a:solidFill>
              </a:rPr>
              <a:t>px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#navigation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border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solid </a:t>
            </a:r>
            <a:r>
              <a:rPr b="0"/>
              <a:t>1</a:t>
            </a:r>
            <a:r>
              <a:rPr>
                <a:solidFill>
                  <a:srgbClr val="018001"/>
                </a:solidFill>
              </a:rPr>
              <a:t>px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#maincontent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border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solid </a:t>
            </a:r>
            <a:r>
              <a:rPr b="0"/>
              <a:t>1</a:t>
            </a:r>
            <a:r>
              <a:rPr>
                <a:solidFill>
                  <a:srgbClr val="018001"/>
                </a:solidFill>
              </a:rPr>
              <a:t>px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0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#footer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grid-column-end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span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0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border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solid </a:t>
            </a:r>
            <a:r>
              <a:rPr b="0"/>
              <a:t>1</a:t>
            </a:r>
            <a:r>
              <a:rPr>
                <a:solidFill>
                  <a:srgbClr val="018001"/>
                </a:solidFill>
              </a:rPr>
              <a:t>px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69" name="grid-gap"/>
          <p:cNvSpPr txBox="1"/>
          <p:nvPr/>
        </p:nvSpPr>
        <p:spPr>
          <a:xfrm>
            <a:off x="10839261" y="818588"/>
            <a:ext cx="295141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grid-gap</a:t>
            </a:r>
          </a:p>
        </p:txBody>
      </p:sp>
      <p:sp>
        <p:nvSpPr>
          <p:cNvPr id="370" name="Line"/>
          <p:cNvSpPr/>
          <p:nvPr/>
        </p:nvSpPr>
        <p:spPr>
          <a:xfrm flipH="1">
            <a:off x="9823164" y="1437270"/>
            <a:ext cx="905909" cy="170692"/>
          </a:xfrm>
          <a:prstGeom prst="line">
            <a:avLst/>
          </a:prstGeom>
          <a:ln w="38100">
            <a:solidFill>
              <a:srgbClr val="000000"/>
            </a:solidFill>
            <a:bevel/>
            <a:tailEnd type="triangle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71" name="Line"/>
          <p:cNvSpPr/>
          <p:nvPr/>
        </p:nvSpPr>
        <p:spPr>
          <a:xfrm flipV="1">
            <a:off x="9477088" y="1174233"/>
            <a:ext cx="1" cy="12125200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72" name="Line"/>
          <p:cNvSpPr/>
          <p:nvPr/>
        </p:nvSpPr>
        <p:spPr>
          <a:xfrm flipV="1">
            <a:off x="24197286" y="1255007"/>
            <a:ext cx="1" cy="11963653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73" name="20%"/>
          <p:cNvSpPr txBox="1"/>
          <p:nvPr/>
        </p:nvSpPr>
        <p:spPr>
          <a:xfrm>
            <a:off x="6761510" y="685733"/>
            <a:ext cx="1696988" cy="9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20%</a:t>
            </a:r>
          </a:p>
        </p:txBody>
      </p:sp>
      <p:sp>
        <p:nvSpPr>
          <p:cNvPr id="374" name="77%"/>
          <p:cNvSpPr txBox="1"/>
          <p:nvPr/>
        </p:nvSpPr>
        <p:spPr>
          <a:xfrm>
            <a:off x="15731787" y="685733"/>
            <a:ext cx="1696988" cy="9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77%</a:t>
            </a:r>
          </a:p>
        </p:txBody>
      </p:sp>
      <p:sp>
        <p:nvSpPr>
          <p:cNvPr id="375" name="1"/>
          <p:cNvSpPr txBox="1"/>
          <p:nvPr/>
        </p:nvSpPr>
        <p:spPr>
          <a:xfrm>
            <a:off x="7215643" y="12638849"/>
            <a:ext cx="55083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76" name="2"/>
          <p:cNvSpPr txBox="1"/>
          <p:nvPr/>
        </p:nvSpPr>
        <p:spPr>
          <a:xfrm>
            <a:off x="16304862" y="12638849"/>
            <a:ext cx="55083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77" name="Line"/>
          <p:cNvSpPr/>
          <p:nvPr/>
        </p:nvSpPr>
        <p:spPr>
          <a:xfrm flipV="1">
            <a:off x="10023057" y="1174233"/>
            <a:ext cx="1" cy="12125200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78" name="3%"/>
          <p:cNvSpPr txBox="1"/>
          <p:nvPr/>
        </p:nvSpPr>
        <p:spPr>
          <a:xfrm>
            <a:off x="9379339" y="178437"/>
            <a:ext cx="128743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3%</a:t>
            </a:r>
          </a:p>
        </p:txBody>
      </p:sp>
      <p:sp>
        <p:nvSpPr>
          <p:cNvPr id="379" name="Grid Gaps"/>
          <p:cNvSpPr txBox="1"/>
          <p:nvPr/>
        </p:nvSpPr>
        <p:spPr>
          <a:xfrm>
            <a:off x="52879" y="498151"/>
            <a:ext cx="518767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/>
            <a:r>
              <a:t>Grid Gaps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#maincontent {…"/>
          <p:cNvSpPr txBox="1"/>
          <p:nvPr/>
        </p:nvSpPr>
        <p:spPr>
          <a:xfrm>
            <a:off x="2427926" y="6622070"/>
            <a:ext cx="6966614" cy="56530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27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#maincontent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3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display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grid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grid-template-columns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70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27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grid-gap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3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7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#primary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7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#secondary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83" name="&lt;div id=&quot;maincontent&quot;&gt;…"/>
          <p:cNvSpPr txBox="1"/>
          <p:nvPr/>
        </p:nvSpPr>
        <p:spPr>
          <a:xfrm>
            <a:off x="11971006" y="1594984"/>
            <a:ext cx="11577180" cy="105425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18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"maincontent"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8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"primary"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 amet, consectetuer adipiscing elit. Sed feugiat nisi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at sapien. Phasellus varius tincidunt ligula. Praesent nisi. Duis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sollicitudin. Donec dignissim, est vel auctor blandit, ante est laoreet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neque, non pellentesque mauris turpis eu purus.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Suspendisse mollis leo nec diam. Vestibulum pulvinar tellus sit amet nulla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fringilla semper. Aenean aliquam, urna et accumsan sollicitudin, tellus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pede lobortis velit, nec placerat dolor pede nec nibh. Donec fringilla. Duis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adipiscing diam at enim. Vestibulum nibh.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 facilisi. Aliquam dapibus leo eget leo. Etiam vitae turpis sit amet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massa posuere cursus. Sed vitae justo quis tortor facilisis ultrices.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Integer id erat. Donec at felis ut erat interdum vestibulum. Quisque et eros.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Donec fringilla, est in condimentum venenatis, tortor velit vehicula sem, in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elementum quam sapien eu lectus. In dolor urna, ullamcorper vel, tempor sit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amet, semper ut, felis. Praesent nisi.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div</a:t>
            </a:r>
            <a:r>
              <a:t>&gt;</a:t>
            </a:r>
          </a:p>
          <a:p>
            <a:pPr algn="l" defTabSz="642937">
              <a:defRPr b="1" sz="18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"secondary"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Fusce scelerisque viverra quam. Nam urna. Nullam urna libero, euismod at,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euismod sit amet, porttitor ac, mauris.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Vestibulum interdum aliquet lacus. Vestibulum egestas. Fusce adipiscing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quam sed metus.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Nullam dignissim aliquam dui. Proin laoreet, elit sed pulvinar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sollicitudin, urna arcu fermentum felis, in rhoncus nunc neque vitae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libero.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div</a:t>
            </a:r>
            <a:r>
              <a:t>&gt;</a:t>
            </a:r>
          </a:p>
          <a:p>
            <a:pPr algn="l" defTabSz="642937">
              <a:defRPr b="1" sz="18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384" name="maincontent can be both a…"/>
          <p:cNvSpPr txBox="1"/>
          <p:nvPr/>
        </p:nvSpPr>
        <p:spPr>
          <a:xfrm>
            <a:off x="896723" y="2155316"/>
            <a:ext cx="9295017" cy="3651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rPr b="1"/>
              <a:t>maincontent</a:t>
            </a:r>
            <a:r>
              <a:t> can be both a</a:t>
            </a:r>
          </a:p>
          <a:p>
            <a:pPr/>
            <a:r>
              <a:t>grid item (in its parent)</a:t>
            </a:r>
          </a:p>
          <a:p>
            <a:pPr/>
            <a:r>
              <a:t>AND</a:t>
            </a:r>
          </a:p>
          <a:p>
            <a:pPr/>
            <a:r>
              <a:t>a grid 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7" name="&lt;div id=&quot;maincontent&quot;&gt;…"/>
          <p:cNvSpPr txBox="1"/>
          <p:nvPr/>
        </p:nvSpPr>
        <p:spPr>
          <a:xfrm>
            <a:off x="866498" y="166278"/>
            <a:ext cx="8404071" cy="75707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13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"maincontent"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3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"primary"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 amet, consectetuer adipiscing elit. Sed feugiat nisi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at sapien. Phasellus varius tincidunt ligula. Praesent nisi. Duis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sollicitudin. Donec dignissim, est vel auctor blandit, ante est laoreet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neque, non pellentesque mauris turpis eu purus.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Suspendisse mollis leo nec diam. Vestibulum pulvinar tellus sit amet nulla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fringilla semper. Aenean aliquam, urna et accumsan sollicitudin, tellus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pede lobortis velit, nec placerat dolor pede nec nibh. Donec fringilla. Duis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adipiscing diam at enim. Vestibulum nibh.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 facilisi. Aliquam dapibus leo eget leo. Etiam vitae turpis sit amet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massa posuere cursus. Sed vitae justo quis tortor facilisis ultrices.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Integer id erat. Donec at felis ut erat interdum vestibulum. Quisque et eros.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Donec fringilla, est in condimentum venenatis, tortor velit vehicula sem, in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elementum quam sapien eu lectus. In dolor urna, ullamcorper vel, tempor sit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amet, semper ut, felis. Praesent nisi.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div</a:t>
            </a:r>
            <a:r>
              <a:t>&gt;</a:t>
            </a:r>
          </a:p>
          <a:p>
            <a:pPr algn="l" defTabSz="642937">
              <a:defRPr b="1" sz="13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"secondary"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Fusce scelerisque viverra quam. Nam urna. Nullam urna libero, euismod at,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euismod sit amet, porttitor ac, mauris.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Vestibulum interdum aliquet lacus. Vestibulum egestas. Fusce adipiscing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quam sed metus.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Nullam dignissim aliquam dui. Proin laoreet, elit sed pulvinar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sollicitudin, urna arcu fermentum felis, in rhoncus nunc neque vitae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libero.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div</a:t>
            </a:r>
            <a:r>
              <a:t>&gt;</a:t>
            </a:r>
          </a:p>
          <a:p>
            <a:pPr algn="l" defTabSz="642937">
              <a:defRPr b="1" sz="13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</a:p>
        </p:txBody>
      </p:sp>
      <p:pic>
        <p:nvPicPr>
          <p:cNvPr id="388" name="Screenshot 2019-01-28 at 09.21.20.png" descr="Screenshot 2019-01-28 at 09.21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1310" y="4711479"/>
            <a:ext cx="13964152" cy="6078514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#maincontent {…"/>
          <p:cNvSpPr txBox="1"/>
          <p:nvPr/>
        </p:nvSpPr>
        <p:spPr>
          <a:xfrm>
            <a:off x="2427926" y="6622070"/>
            <a:ext cx="6966614" cy="5653089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27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#maincontent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3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display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grid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grid-template-columns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70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27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grid-gap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3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7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#primary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7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#secondary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7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90" name="Line"/>
          <p:cNvSpPr/>
          <p:nvPr/>
        </p:nvSpPr>
        <p:spPr>
          <a:xfrm flipV="1">
            <a:off x="10238032" y="3765229"/>
            <a:ext cx="1" cy="7447570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91" name="70%"/>
          <p:cNvSpPr txBox="1"/>
          <p:nvPr/>
        </p:nvSpPr>
        <p:spPr>
          <a:xfrm>
            <a:off x="14178612" y="3661866"/>
            <a:ext cx="169698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70%</a:t>
            </a:r>
          </a:p>
        </p:txBody>
      </p:sp>
      <p:sp>
        <p:nvSpPr>
          <p:cNvPr id="392" name="Line"/>
          <p:cNvSpPr/>
          <p:nvPr/>
        </p:nvSpPr>
        <p:spPr>
          <a:xfrm flipV="1">
            <a:off x="19816181" y="4026951"/>
            <a:ext cx="1" cy="7447571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93" name="Line"/>
          <p:cNvSpPr/>
          <p:nvPr/>
        </p:nvSpPr>
        <p:spPr>
          <a:xfrm flipV="1">
            <a:off x="20230648" y="4026951"/>
            <a:ext cx="1" cy="7447571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94" name="Line"/>
          <p:cNvSpPr/>
          <p:nvPr/>
        </p:nvSpPr>
        <p:spPr>
          <a:xfrm flipV="1">
            <a:off x="23950815" y="4153951"/>
            <a:ext cx="1" cy="7447571"/>
          </a:xfrm>
          <a:prstGeom prst="line">
            <a:avLst/>
          </a:prstGeom>
          <a:ln w="38100">
            <a:solidFill>
              <a:srgbClr val="000000"/>
            </a:solidFill>
            <a:bevel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95" name="3%"/>
          <p:cNvSpPr txBox="1"/>
          <p:nvPr/>
        </p:nvSpPr>
        <p:spPr>
          <a:xfrm>
            <a:off x="19586930" y="2909554"/>
            <a:ext cx="128743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3%</a:t>
            </a:r>
          </a:p>
        </p:txBody>
      </p:sp>
      <p:sp>
        <p:nvSpPr>
          <p:cNvPr id="396" name="27%"/>
          <p:cNvSpPr txBox="1"/>
          <p:nvPr/>
        </p:nvSpPr>
        <p:spPr>
          <a:xfrm>
            <a:off x="21242238" y="3661866"/>
            <a:ext cx="1696988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/>
            <a:r>
              <a:t>27%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.container {…"/>
          <p:cNvSpPr txBox="1"/>
          <p:nvPr/>
        </p:nvSpPr>
        <p:spPr>
          <a:xfrm>
            <a:off x="580052" y="831620"/>
            <a:ext cx="6701595" cy="11241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22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.</a:t>
            </a:r>
            <a:r>
              <a:t>container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display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grid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grid-template-columns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5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18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63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5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grid-gap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3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2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#header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grid-column-end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span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2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#navigation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2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#maincontent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3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display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grid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grid-template-columns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70</a:t>
            </a:r>
            <a:r>
              <a:rPr b="0">
                <a:solidFill>
                  <a:srgbClr val="000000"/>
                </a:solidFill>
              </a:rPr>
              <a:t>% </a:t>
            </a:r>
            <a:r>
              <a:rPr b="0"/>
              <a:t>27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grid-gap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3</a:t>
            </a:r>
            <a:r>
              <a:rPr b="0">
                <a:solidFill>
                  <a:srgbClr val="000000"/>
                </a:solidFill>
              </a:rPr>
              <a:t>%;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2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#primary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1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2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#secondary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b="1" sz="22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#footer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grid-column-start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2200">
                <a:solidFill>
                  <a:srgbClr val="0432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grid-column-end 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span </a:t>
            </a:r>
            <a:r>
              <a:rPr b="0"/>
              <a:t>2</a:t>
            </a:r>
            <a:r>
              <a:rPr b="0">
                <a:solidFill>
                  <a:srgbClr val="000000"/>
                </a:solidFill>
              </a:rPr>
              <a:t>;;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pic>
        <p:nvPicPr>
          <p:cNvPr id="400" name="Screenshot 2019-01-28 at 09.25.46.png" descr="Screenshot 2019-01-28 at 09.25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1098" y="5930964"/>
            <a:ext cx="18046526" cy="7590385"/>
          </a:xfrm>
          <a:prstGeom prst="rect">
            <a:avLst/>
          </a:prstGeom>
          <a:ln w="12700">
            <a:solidFill>
              <a:srgbClr val="000000"/>
            </a:solidFill>
            <a:bevel/>
          </a:ln>
        </p:spPr>
      </p:pic>
      <p:pic>
        <p:nvPicPr>
          <p:cNvPr id="401" name="Screenshot 2019-01-28 at 09.27.19.png" descr="Screenshot 2019-01-28 at 09.27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6074" y="388618"/>
            <a:ext cx="6497978" cy="5346438"/>
          </a:xfrm>
          <a:prstGeom prst="rect">
            <a:avLst/>
          </a:prstGeom>
          <a:ln w="12700">
            <a:solidFill>
              <a:srgbClr val="000000"/>
            </a:solidFill>
            <a:bevel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https://css-tricks.com/snippets/css/complete-guide-grid/"/>
          <p:cNvSpPr txBox="1"/>
          <p:nvPr/>
        </p:nvSpPr>
        <p:spPr>
          <a:xfrm>
            <a:off x="3062651" y="498151"/>
            <a:ext cx="19036551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>
              <a:def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rPr>
              <a:t>https://css-tricks.com/snippets/css/complete-guide-grid/</a:t>
            </a:r>
          </a:p>
        </p:txBody>
      </p:sp>
      <p:pic>
        <p:nvPicPr>
          <p:cNvPr id="405" name="Screenshot 2019-01-30 at 09.36.37.png" descr="Screenshot 2019-01-30 at 09.36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4708" y="1786912"/>
            <a:ext cx="22712438" cy="11872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16"/>
          <p:cNvSpPr txBox="1"/>
          <p:nvPr/>
        </p:nvSpPr>
        <p:spPr>
          <a:xfrm>
            <a:off x="20342220" y="12930187"/>
            <a:ext cx="395491" cy="4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r" defTabSz="642937">
              <a:defRPr sz="1800"/>
            </a:lvl1pPr>
          </a:lstStyle>
          <a:p>
            <a:pPr>
              <a:defRPr sz="2400"/>
            </a:pPr>
            <a:r>
              <a:rPr sz="1800"/>
              <a:t>16</a:t>
            </a:r>
          </a:p>
        </p:txBody>
      </p:sp>
      <p:sp>
        <p:nvSpPr>
          <p:cNvPr id="239" name="Multi-Column Layout - A Worked Example"/>
          <p:cNvSpPr txBox="1"/>
          <p:nvPr>
            <p:ph type="title" idx="4294967295"/>
          </p:nvPr>
        </p:nvSpPr>
        <p:spPr>
          <a:xfrm>
            <a:off x="14454475" y="684171"/>
            <a:ext cx="7447551" cy="1964533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5800"/>
            </a:lvl1pPr>
          </a:lstStyle>
          <a:p>
            <a:pPr/>
            <a:r>
              <a:t>Multi-Column Layout - A Worked Example</a:t>
            </a:r>
          </a:p>
        </p:txBody>
      </p:sp>
      <p:sp>
        <p:nvSpPr>
          <p:cNvPr id="240" name="Arrow"/>
          <p:cNvSpPr/>
          <p:nvPr/>
        </p:nvSpPr>
        <p:spPr>
          <a:xfrm>
            <a:off x="8974018" y="8821846"/>
            <a:ext cx="1428751" cy="1339454"/>
          </a:xfrm>
          <a:prstGeom prst="rightArrow">
            <a:avLst>
              <a:gd name="adj1" fmla="val 32000"/>
              <a:gd name="adj2" fmla="val 58667"/>
            </a:avLst>
          </a:prstGeom>
          <a:solidFill>
            <a:schemeClr val="accent1"/>
          </a:solidFill>
          <a:ln w="25400">
            <a:solidFill>
              <a:srgbClr val="000000"/>
            </a:solidFill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pic>
        <p:nvPicPr>
          <p:cNvPr id="241" name="00.png" descr="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548" y="318334"/>
            <a:ext cx="10477298" cy="7658468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242" name="Screenshot 2019-01-27 at 15.20.16.png" descr="Screenshot 2019-01-27 at 15.20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50760" y="5136148"/>
            <a:ext cx="13153610" cy="7124322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https://rachelandrew.co.uk/"/>
          <p:cNvSpPr txBox="1"/>
          <p:nvPr/>
        </p:nvSpPr>
        <p:spPr>
          <a:xfrm>
            <a:off x="7453441" y="-76784"/>
            <a:ext cx="9172741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>
              <a:def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rPr>
              <a:t>https://rachelandrew.co.uk/</a:t>
            </a:r>
          </a:p>
        </p:txBody>
      </p:sp>
      <p:pic>
        <p:nvPicPr>
          <p:cNvPr id="409" name="Screenshot 2019-01-30 at 09.40.03.png" descr="Screenshot 2019-01-30 at 09.40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8833" y="1001569"/>
            <a:ext cx="19202401" cy="1258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2" name="Screenshot 2021-02-04 at 06.51.06.png" descr="Screenshot 2021-02-04 at 06.51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5578" y="509434"/>
            <a:ext cx="8727394" cy="1236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17"/>
          <p:cNvSpPr txBox="1"/>
          <p:nvPr/>
        </p:nvSpPr>
        <p:spPr>
          <a:xfrm>
            <a:off x="20342220" y="12930187"/>
            <a:ext cx="395491" cy="4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r" defTabSz="642937">
              <a:defRPr sz="1800"/>
            </a:lvl1pPr>
          </a:lstStyle>
          <a:p>
            <a:pPr>
              <a:defRPr sz="2400"/>
            </a:pPr>
            <a:r>
              <a:rPr sz="1800"/>
              <a:t>17</a:t>
            </a:r>
          </a:p>
        </p:txBody>
      </p:sp>
      <p:sp>
        <p:nvSpPr>
          <p:cNvPr id="245" name="Content"/>
          <p:cNvSpPr txBox="1"/>
          <p:nvPr>
            <p:ph type="title" idx="4294967295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Content</a:t>
            </a:r>
          </a:p>
        </p:txBody>
      </p:sp>
      <p:sp>
        <p:nvSpPr>
          <p:cNvPr id="246" name="1 &lt;h1&gt;…"/>
          <p:cNvSpPr txBox="1"/>
          <p:nvPr>
            <p:ph type="body" sz="quarter" idx="4294967295"/>
          </p:nvPr>
        </p:nvSpPr>
        <p:spPr>
          <a:xfrm>
            <a:off x="3851671" y="3268265"/>
            <a:ext cx="5536408" cy="923329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</a:pPr>
            <a:r>
              <a:t>1 &lt;h1&gt;</a:t>
            </a:r>
          </a:p>
          <a:p>
            <a:pPr algn="l" defTabSz="1285875">
              <a:spcBef>
                <a:spcPts val="6700"/>
              </a:spcBef>
            </a:pPr>
            <a:r>
              <a:t>6 &lt;p&gt;</a:t>
            </a:r>
            <a:r>
              <a:rPr>
                <a:latin typeface="Arial"/>
                <a:ea typeface="Arial"/>
                <a:cs typeface="Arial"/>
                <a:sym typeface="Arial"/>
              </a:rPr>
              <a:t>’</a:t>
            </a:r>
            <a:r>
              <a:t>s</a:t>
            </a:r>
          </a:p>
          <a:p>
            <a:pPr algn="l" defTabSz="1285875">
              <a:spcBef>
                <a:spcPts val="6700"/>
              </a:spcBef>
            </a:pPr>
            <a:r>
              <a:t>1 &lt;ul&gt;</a:t>
            </a:r>
          </a:p>
          <a:p>
            <a:pPr algn="l" defTabSz="1285875">
              <a:spcBef>
                <a:spcPts val="6700"/>
              </a:spcBef>
            </a:pPr>
            <a:r>
              <a:t>1 &lt;p&gt;</a:t>
            </a:r>
          </a:p>
        </p:txBody>
      </p:sp>
      <p:sp>
        <p:nvSpPr>
          <p:cNvPr id="247" name="&lt;!DOCTYPE html&gt;…"/>
          <p:cNvSpPr txBox="1"/>
          <p:nvPr/>
        </p:nvSpPr>
        <p:spPr>
          <a:xfrm>
            <a:off x="10432209" y="157955"/>
            <a:ext cx="9673315" cy="13400089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&lt;!DOCTYPE </a:t>
            </a:r>
            <a:r>
              <a:rPr b="1">
                <a:solidFill>
                  <a:srgbClr val="0432FF"/>
                </a:solidFill>
              </a:rPr>
              <a:t>html</a:t>
            </a:r>
            <a:r>
              <a:t>&gt;</a:t>
            </a:r>
          </a:p>
          <a:p>
            <a:pPr algn="l" defTabSz="642937">
              <a:defRPr b="1" sz="15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html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5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t>head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title</a:t>
            </a:r>
            <a:r>
              <a:t>&gt;Home Page&lt;/</a:t>
            </a:r>
            <a:r>
              <a:rPr b="1">
                <a:solidFill>
                  <a:srgbClr val="011480"/>
                </a:solidFill>
              </a:rPr>
              <a:t>title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head</a:t>
            </a:r>
            <a:r>
              <a:t>&gt;</a:t>
            </a:r>
          </a:p>
          <a:p>
            <a:pPr algn="l" defTabSz="642937">
              <a:defRPr b="1" sz="15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t>body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&gt;Mauris&lt;/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&gt;Cras&lt;/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&gt;Proin&lt;/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&gt;Curabitur&lt;/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&gt;Suspendisse&lt;/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&gt;Quisque&lt;/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 amet, consectetuer adipiscing elit. Sed feugiat nisi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at sapien. Phasellus varius tincidunt ligula. Praesent nisi. Duis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sollicitudin. Donec dignissim, est vel auctor blandit, ante est laoreet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neque, non pellentesque mauris turpis eu purus.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Suspendisse mollis leo nec diam. Vestibulum pulvinar tellus sit amet nulla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fringilla semper. Aenean aliquam, urna et accumsan sollicitudin, tellus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pede lobortis velit, nec placerat dolor pede nec nibh. Donec fringilla. Duis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adipiscing diam at enim. Vestibulum nibh.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 facilisi. Aliquam dapibus leo eget leo. Etiam vitae turpis sit amet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massa posuere cursus. Sed vitae justo quis tortor facilisis ultrices.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Integer id erat. Donec at felis ut erat interdum vestibulum. Quisque et eros.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Donec fringilla, est in condimentum venenatis, tortor velit vehicula sem, in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elementum quam sapien eu lectus. In dolor urna, ullamcorper vel, tempor sit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amet, semper ut, felis. Praesent nisi.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Fusce scelerisque viverra quam. Nam urna. Nullam urna libero, euismod at,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euismod sit amet, porttitor ac, mauris.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Vestibulum interdum aliquet lacus. Vestibulum egestas. Fusce adipiscing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quam sed metus.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Nullam dignissim aliquam dui. Proin laoreet, elit sed pulvinar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sollicitudin, urna arcu fermentum felis, in rhoncus nunc neque vitae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libero.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Proin quis orci eu erat molestie varius. Praesent condimentum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orci in lectus. Ut ipsum. In hac habitasse platea dictumst.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body</a:t>
            </a:r>
            <a:r>
              <a:t>&gt;</a:t>
            </a:r>
          </a:p>
          <a:p>
            <a:pPr algn="l" defTabSz="642937">
              <a:defRPr b="1" sz="15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html</a:t>
            </a:r>
            <a:r>
              <a:rPr b="0">
                <a:solidFill>
                  <a:srgbClr val="000000"/>
                </a:solidFill>
              </a:rP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&lt;h1&gt;…"/>
          <p:cNvSpPr txBox="1"/>
          <p:nvPr/>
        </p:nvSpPr>
        <p:spPr>
          <a:xfrm>
            <a:off x="9984357" y="60495"/>
            <a:ext cx="10295236" cy="13158789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16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&lt;h1&gt;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&gt;Mauris&lt;/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&gt;Cras&lt;/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&gt;Proin&lt;/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&gt;Curabitur&lt;/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&gt;Suspendisse&lt;/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&gt;Quisque&lt;/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 amet, consectetuer adipiscing elit. Sed feugiat nisi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at sapien. Phasellus varius tincidunt ligula. Praesent nisi. Duis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sollicitudin. Donec dignissim, est vel auctor blandit, ante est laoreet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neque, non pellentesque mauris turpis eu purus.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Suspendisse mollis leo nec diam. Vestibulum pulvinar tellus sit amet nulla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fringilla semper. Aenean aliquam, urna et accumsan sollicitudin, tellus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pede lobortis velit, nec placerat dolor pede nec nibh. Donec fringilla. Duis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adipiscing diam at enim. Vestibulum nibh.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 facilisi. Aliquam dapibus leo eget leo. Etiam vitae turpis sit amet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massa posuere cursus. Sed vitae justo quis tortor facilisis ultrices.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Integer id erat. Donec at felis ut erat interdum vestibulum. Quisque et eros.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Donec fringilla, est in condimentum venenatis, tortor velit vehicula sem, in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elementum quam sapien eu lectus. In dolor urna, ullamcorper vel, tempor sit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amet, semper ut, felis. Praesent nisi.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Fusce scelerisque viverra quam. Nam urna. Nullam urna libero, euismod at,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euismod sit amet, porttitor ac, mauris.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Vestibulum interdum aliquet lacus. Vestibulum egestas. Fusce adipiscing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quam sed metus.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Nullam dignissim aliquam dui. Proin laoreet, elit sed pulvinar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sollicitudin, urna arcu fermentum felis, in rhoncus nunc neque vitae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libero.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Proin quis orci eu erat molestie varius. Praesent condimentum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orci in lectus. Ut ipsum. In hac habitasse platea dictumst.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</p:txBody>
      </p:sp>
      <p:sp>
        <p:nvSpPr>
          <p:cNvPr id="250" name="18"/>
          <p:cNvSpPr txBox="1"/>
          <p:nvPr/>
        </p:nvSpPr>
        <p:spPr>
          <a:xfrm>
            <a:off x="20342220" y="12930187"/>
            <a:ext cx="395491" cy="4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r" defTabSz="642937">
              <a:defRPr sz="1800"/>
            </a:lvl1pPr>
          </a:lstStyle>
          <a:p>
            <a:pPr>
              <a:defRPr sz="2400"/>
            </a:pPr>
            <a:r>
              <a:rPr sz="1800"/>
              <a:t>18</a:t>
            </a:r>
          </a:p>
        </p:txBody>
      </p:sp>
      <p:sp>
        <p:nvSpPr>
          <p:cNvPr id="251" name="Content"/>
          <p:cNvSpPr txBox="1"/>
          <p:nvPr>
            <p:ph type="title" idx="4294967295"/>
          </p:nvPr>
        </p:nvSpPr>
        <p:spPr>
          <a:xfrm>
            <a:off x="3851671" y="464343"/>
            <a:ext cx="3404842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Content</a:t>
            </a:r>
          </a:p>
        </p:txBody>
      </p:sp>
      <p:sp>
        <p:nvSpPr>
          <p:cNvPr id="252" name="header…"/>
          <p:cNvSpPr txBox="1"/>
          <p:nvPr>
            <p:ph type="body" sz="quarter" idx="4294967295"/>
          </p:nvPr>
        </p:nvSpPr>
        <p:spPr>
          <a:xfrm>
            <a:off x="3496565" y="3554773"/>
            <a:ext cx="5536407" cy="92332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header</a:t>
            </a:r>
          </a:p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navigation</a:t>
            </a:r>
          </a:p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maincontent</a:t>
            </a:r>
            <a:endParaRPr sz="2400"/>
          </a:p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footer</a:t>
            </a:r>
          </a:p>
        </p:txBody>
      </p:sp>
      <p:sp>
        <p:nvSpPr>
          <p:cNvPr id="253" name="Rounded Rectangle"/>
          <p:cNvSpPr/>
          <p:nvPr/>
        </p:nvSpPr>
        <p:spPr>
          <a:xfrm>
            <a:off x="9984430" y="90876"/>
            <a:ext cx="10047836" cy="785814"/>
          </a:xfrm>
          <a:prstGeom prst="roundRect">
            <a:avLst>
              <a:gd name="adj" fmla="val 34088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54" name="Rounded Rectangle"/>
          <p:cNvSpPr/>
          <p:nvPr/>
        </p:nvSpPr>
        <p:spPr>
          <a:xfrm>
            <a:off x="9884969" y="12219850"/>
            <a:ext cx="10311203" cy="1008250"/>
          </a:xfrm>
          <a:prstGeom prst="roundRect">
            <a:avLst>
              <a:gd name="adj" fmla="val 26567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55" name="Rounded Rectangle"/>
          <p:cNvSpPr/>
          <p:nvPr/>
        </p:nvSpPr>
        <p:spPr>
          <a:xfrm>
            <a:off x="9941718" y="1106028"/>
            <a:ext cx="10197704" cy="2451538"/>
          </a:xfrm>
          <a:prstGeom prst="roundRect">
            <a:avLst>
              <a:gd name="adj" fmla="val 10926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56" name="Rounded Rectangle"/>
          <p:cNvSpPr/>
          <p:nvPr/>
        </p:nvSpPr>
        <p:spPr>
          <a:xfrm>
            <a:off x="9917191" y="3651198"/>
            <a:ext cx="10246758" cy="8475020"/>
          </a:xfrm>
          <a:prstGeom prst="roundRect">
            <a:avLst>
              <a:gd name="adj" fmla="val 3160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57" name="Line"/>
          <p:cNvSpPr/>
          <p:nvPr/>
        </p:nvSpPr>
        <p:spPr>
          <a:xfrm flipH="1">
            <a:off x="6334125" y="774207"/>
            <a:ext cx="3397088" cy="2668188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8" name="Line"/>
          <p:cNvSpPr/>
          <p:nvPr/>
        </p:nvSpPr>
        <p:spPr>
          <a:xfrm flipH="1">
            <a:off x="6829722" y="2646459"/>
            <a:ext cx="2693007" cy="2226918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9" name="Line"/>
          <p:cNvSpPr/>
          <p:nvPr/>
        </p:nvSpPr>
        <p:spPr>
          <a:xfrm flipH="1">
            <a:off x="6863137" y="6724539"/>
            <a:ext cx="2910100" cy="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60" name="Line"/>
          <p:cNvSpPr/>
          <p:nvPr/>
        </p:nvSpPr>
        <p:spPr>
          <a:xfrm flipH="1" flipV="1">
            <a:off x="5426529" y="8589792"/>
            <a:ext cx="4036460" cy="403646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&lt;h1&gt;…"/>
          <p:cNvSpPr txBox="1"/>
          <p:nvPr/>
        </p:nvSpPr>
        <p:spPr>
          <a:xfrm>
            <a:off x="9984357" y="60495"/>
            <a:ext cx="10295236" cy="13158789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16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&lt;h1&gt;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&gt;Mauris&lt;/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&gt;Cras&lt;/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&gt;Proin&lt;/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&gt;Curabitur&lt;/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&gt;Suspendisse&lt;/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&gt;Quisque&lt;/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 amet, consectetuer adipiscing elit. Sed feugiat nisi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at sapien. Phasellus varius tincidunt ligula. Praesent nisi. Duis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sollicitudin. Donec dignissim, est vel auctor blandit, ante est laoreet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neque, non pellentesque mauris turpis eu purus.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Suspendisse mollis leo nec diam. Vestibulum pulvinar tellus sit amet nulla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fringilla semper. Aenean aliquam, urna et accumsan sollicitudin, tellus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pede lobortis velit, nec placerat dolor pede nec nibh. Donec fringilla. Duis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adipiscing diam at enim. Vestibulum nibh.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 facilisi. Aliquam dapibus leo eget leo. Etiam vitae turpis sit amet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massa posuere cursus. Sed vitae justo quis tortor facilisis ultrices.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Integer id erat. Donec at felis ut erat interdum vestibulum. Quisque et eros.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Donec fringilla, est in condimentum venenatis, tortor velit vehicula sem, in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elementum quam sapien eu lectus. In dolor urna, ullamcorper vel, tempor sit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amet, semper ut, felis. Praesent nisi.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Fusce scelerisque viverra quam. Nam urna. Nullam urna libero, euismod at,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euismod sit amet, porttitor ac, mauris.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Vestibulum interdum aliquet lacus. Vestibulum egestas. Fusce adipiscing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quam sed metus.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Nullam dignissim aliquam dui. Proin laoreet, elit sed pulvinar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sollicitudin, urna arcu fermentum felis, in rhoncus nunc neque vitae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libero.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Proin quis orci eu erat molestie varius. Praesent condimentum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orci in lectus. Ut ipsum. In hac habitasse platea dictumst.</a:t>
            </a:r>
          </a:p>
          <a:p>
            <a:pPr algn="l" defTabSz="642937">
              <a:defRPr sz="1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</p:txBody>
      </p:sp>
      <p:sp>
        <p:nvSpPr>
          <p:cNvPr id="263" name="18"/>
          <p:cNvSpPr txBox="1"/>
          <p:nvPr/>
        </p:nvSpPr>
        <p:spPr>
          <a:xfrm>
            <a:off x="20342220" y="12930187"/>
            <a:ext cx="395491" cy="4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r" defTabSz="642937">
              <a:defRPr sz="1800"/>
            </a:lvl1pPr>
          </a:lstStyle>
          <a:p>
            <a:pPr>
              <a:defRPr sz="2400"/>
            </a:pPr>
            <a:r>
              <a:rPr sz="1800"/>
              <a:t>18</a:t>
            </a:r>
          </a:p>
        </p:txBody>
      </p:sp>
      <p:sp>
        <p:nvSpPr>
          <p:cNvPr id="264" name="Content"/>
          <p:cNvSpPr txBox="1"/>
          <p:nvPr>
            <p:ph type="title" idx="4294967295"/>
          </p:nvPr>
        </p:nvSpPr>
        <p:spPr>
          <a:xfrm>
            <a:off x="3851671" y="464343"/>
            <a:ext cx="3404842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Content</a:t>
            </a:r>
          </a:p>
        </p:txBody>
      </p:sp>
      <p:sp>
        <p:nvSpPr>
          <p:cNvPr id="265" name="header…"/>
          <p:cNvSpPr txBox="1"/>
          <p:nvPr>
            <p:ph type="body" sz="quarter" idx="4294967295"/>
          </p:nvPr>
        </p:nvSpPr>
        <p:spPr>
          <a:xfrm>
            <a:off x="3496565" y="3554773"/>
            <a:ext cx="5536407" cy="92332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header</a:t>
            </a:r>
          </a:p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navigation</a:t>
            </a:r>
          </a:p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maincontent</a:t>
            </a:r>
          </a:p>
          <a:p>
            <a:pPr lvl="1" marL="8137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primary</a:t>
            </a:r>
          </a:p>
          <a:p>
            <a:pPr lvl="1" marL="8137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secondary</a:t>
            </a:r>
            <a:endParaRPr sz="2400"/>
          </a:p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footer</a:t>
            </a:r>
          </a:p>
        </p:txBody>
      </p:sp>
      <p:sp>
        <p:nvSpPr>
          <p:cNvPr id="266" name="Rounded Rectangle"/>
          <p:cNvSpPr/>
          <p:nvPr/>
        </p:nvSpPr>
        <p:spPr>
          <a:xfrm>
            <a:off x="9984430" y="90876"/>
            <a:ext cx="10047836" cy="785814"/>
          </a:xfrm>
          <a:prstGeom prst="roundRect">
            <a:avLst>
              <a:gd name="adj" fmla="val 34088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67" name="Rounded Rectangle"/>
          <p:cNvSpPr/>
          <p:nvPr/>
        </p:nvSpPr>
        <p:spPr>
          <a:xfrm>
            <a:off x="9884969" y="12219850"/>
            <a:ext cx="10311203" cy="1008250"/>
          </a:xfrm>
          <a:prstGeom prst="roundRect">
            <a:avLst>
              <a:gd name="adj" fmla="val 26567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68" name="Rounded Rectangle"/>
          <p:cNvSpPr/>
          <p:nvPr/>
        </p:nvSpPr>
        <p:spPr>
          <a:xfrm>
            <a:off x="9941718" y="1106028"/>
            <a:ext cx="10197704" cy="2451538"/>
          </a:xfrm>
          <a:prstGeom prst="roundRect">
            <a:avLst>
              <a:gd name="adj" fmla="val 10926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69" name="Rounded Rectangle"/>
          <p:cNvSpPr/>
          <p:nvPr/>
        </p:nvSpPr>
        <p:spPr>
          <a:xfrm>
            <a:off x="9917191" y="3651198"/>
            <a:ext cx="10246758" cy="8475020"/>
          </a:xfrm>
          <a:prstGeom prst="roundRect">
            <a:avLst>
              <a:gd name="adj" fmla="val 3160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70" name="Line"/>
          <p:cNvSpPr/>
          <p:nvPr/>
        </p:nvSpPr>
        <p:spPr>
          <a:xfrm flipH="1">
            <a:off x="6334125" y="774207"/>
            <a:ext cx="3397088" cy="2668188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1" name="Line"/>
          <p:cNvSpPr/>
          <p:nvPr/>
        </p:nvSpPr>
        <p:spPr>
          <a:xfrm flipH="1">
            <a:off x="6829722" y="2646459"/>
            <a:ext cx="2693007" cy="2226918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2" name="Line"/>
          <p:cNvSpPr/>
          <p:nvPr/>
        </p:nvSpPr>
        <p:spPr>
          <a:xfrm flipH="1">
            <a:off x="6863137" y="6724539"/>
            <a:ext cx="2910100" cy="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3" name="Line"/>
          <p:cNvSpPr/>
          <p:nvPr/>
        </p:nvSpPr>
        <p:spPr>
          <a:xfrm flipH="1" flipV="1">
            <a:off x="5432936" y="11032006"/>
            <a:ext cx="4030054" cy="1594246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4" name="Rounded Rectangle"/>
          <p:cNvSpPr/>
          <p:nvPr/>
        </p:nvSpPr>
        <p:spPr>
          <a:xfrm>
            <a:off x="10100941" y="3786905"/>
            <a:ext cx="9969621" cy="4831963"/>
          </a:xfrm>
          <a:prstGeom prst="roundRect">
            <a:avLst>
              <a:gd name="adj" fmla="val 5543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75" name="Rounded Rectangle"/>
          <p:cNvSpPr/>
          <p:nvPr/>
        </p:nvSpPr>
        <p:spPr>
          <a:xfrm>
            <a:off x="10137424" y="8830571"/>
            <a:ext cx="9896654" cy="3177576"/>
          </a:xfrm>
          <a:prstGeom prst="roundRect">
            <a:avLst>
              <a:gd name="adj" fmla="val 8430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76" name="Line"/>
          <p:cNvSpPr/>
          <p:nvPr/>
        </p:nvSpPr>
        <p:spPr>
          <a:xfrm flipH="1">
            <a:off x="6016056" y="7829928"/>
            <a:ext cx="4313061" cy="268825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7" name="Line"/>
          <p:cNvSpPr/>
          <p:nvPr/>
        </p:nvSpPr>
        <p:spPr>
          <a:xfrm flipH="1" flipV="1">
            <a:off x="6746275" y="9626697"/>
            <a:ext cx="3589274" cy="1591449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&lt;&lt;div id=&quot;header&quot;&gt;…"/>
          <p:cNvSpPr txBox="1"/>
          <p:nvPr/>
        </p:nvSpPr>
        <p:spPr>
          <a:xfrm>
            <a:off x="10171272" y="-11535"/>
            <a:ext cx="9025992" cy="13539788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14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"header"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Lorem ipsum dolor sit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</a:t>
            </a:r>
          </a:p>
          <a:p>
            <a:pPr algn="l" defTabSz="642937">
              <a:defRPr b="1" sz="14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4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000000"/>
              </a:solidFill>
            </a:endParaRPr>
          </a:p>
          <a:p>
            <a:pPr algn="l" defTabSz="642937">
              <a:defRPr b="1" sz="14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"navigation"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&gt;Mauris&lt;/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&gt;Cras&lt;/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&gt;Proin&lt;/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&gt;Curabitur&lt;/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&gt;Suspendisse&lt;/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&gt;Quisque&lt;/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b="1" sz="14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4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000000"/>
              </a:solidFill>
            </a:endParaRPr>
          </a:p>
          <a:p>
            <a:pPr algn="l" defTabSz="642937">
              <a:defRPr b="1" sz="14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"maincontent"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4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"primary"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 amet, consectetuer adipiscing elit. Sed feugiat nisi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at sapien. Phasellus varius tincidunt ligula. Praesent nisi. Duis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sollicitudin. Donec dignissim, est vel auctor blandit, ante est laoreet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neque, non pellentesque mauris turpis eu purus.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Suspendisse mollis leo nec diam. Vestibulum pulvinar tellus sit amet nulla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fringilla semper. Aenean aliquam, urna et accumsan sollicitudin, tellus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pede lobortis velit, nec placerat dolor pede nec nibh. Donec fringilla. Duis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adipiscing diam at enim. Vestibulum nibh.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 facilisi. Aliquam dapibus leo eget leo. Etiam vitae turpis sit amet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massa posuere cursus. Sed vitae justo quis tortor facilisis ultrices.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Integer id erat. Donec at felis ut erat interdum vestibulum. Quisque et eros.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Donec fringilla, est in condimentum venenatis, tortor velit vehicula sem, in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elementum quam sapien eu lectus. In dolor urna, ullamcorper vel, tempor sit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amet, semper ut, felis. Praesent nisi.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div</a:t>
            </a:r>
            <a:r>
              <a:t>&gt;</a:t>
            </a:r>
          </a:p>
          <a:p>
            <a:pPr algn="l" defTabSz="642937">
              <a:defRPr b="1" sz="14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"secondary"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Fusce scelerisque viverra quam. Nam urna. Nullam urna libero, euismod at,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euismod sit amet, porttitor ac, mauris.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Vestibulum interdum aliquet lacus. Vestibulum egestas. Fusce adipiscing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quam sed metus.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Nullam dignissim aliquam dui. Proin laoreet, elit sed pulvinar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sollicitudin, urna arcu fermentum felis, in rhoncus nunc neque vitae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libero.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div</a:t>
            </a:r>
            <a:r>
              <a:t>&gt;</a:t>
            </a:r>
          </a:p>
          <a:p>
            <a:pPr algn="l" defTabSz="642937">
              <a:defRPr b="1" sz="14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4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b="0">
              <a:solidFill>
                <a:srgbClr val="000000"/>
              </a:solidFill>
            </a:endParaRPr>
          </a:p>
          <a:p>
            <a:pPr algn="l" defTabSz="642937">
              <a:defRPr b="1" sz="14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"footer"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Proin quis orci eu erat molestie varius. Praesent condimentum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orci in lectus. Ut ipsum. In hac habitasse platea dictumst.</a:t>
            </a:r>
          </a:p>
          <a:p>
            <a:pPr algn="l" defTabSz="642937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b="1" sz="14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280" name="18"/>
          <p:cNvSpPr txBox="1"/>
          <p:nvPr/>
        </p:nvSpPr>
        <p:spPr>
          <a:xfrm>
            <a:off x="20342220" y="12930187"/>
            <a:ext cx="395491" cy="4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r" defTabSz="642937">
              <a:defRPr sz="1800"/>
            </a:lvl1pPr>
          </a:lstStyle>
          <a:p>
            <a:pPr>
              <a:defRPr sz="2400"/>
            </a:pPr>
            <a:r>
              <a:rPr sz="1800"/>
              <a:t>18</a:t>
            </a:r>
          </a:p>
        </p:txBody>
      </p:sp>
      <p:sp>
        <p:nvSpPr>
          <p:cNvPr id="281" name="use &lt;div&gt;s to define sections"/>
          <p:cNvSpPr txBox="1"/>
          <p:nvPr>
            <p:ph type="title" idx="4294967295"/>
          </p:nvPr>
        </p:nvSpPr>
        <p:spPr>
          <a:xfrm>
            <a:off x="1265588" y="464343"/>
            <a:ext cx="5990925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use &lt;div&gt;s to define sections</a:t>
            </a:r>
          </a:p>
        </p:txBody>
      </p:sp>
      <p:sp>
        <p:nvSpPr>
          <p:cNvPr id="282" name="header…"/>
          <p:cNvSpPr txBox="1"/>
          <p:nvPr>
            <p:ph type="body" sz="quarter" idx="4294967295"/>
          </p:nvPr>
        </p:nvSpPr>
        <p:spPr>
          <a:xfrm>
            <a:off x="3496565" y="3554773"/>
            <a:ext cx="5536407" cy="92332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header</a:t>
            </a:r>
          </a:p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navigation</a:t>
            </a:r>
          </a:p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maincontent</a:t>
            </a:r>
          </a:p>
          <a:p>
            <a:pPr lvl="1" marL="8137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primary</a:t>
            </a:r>
          </a:p>
          <a:p>
            <a:pPr lvl="1" marL="8137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secondary</a:t>
            </a:r>
            <a:endParaRPr sz="2400"/>
          </a:p>
          <a:p>
            <a: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pPr>
            <a:r>
              <a:t>footer</a:t>
            </a:r>
          </a:p>
        </p:txBody>
      </p:sp>
      <p:sp>
        <p:nvSpPr>
          <p:cNvPr id="283" name="Rounded Rectangle"/>
          <p:cNvSpPr/>
          <p:nvPr/>
        </p:nvSpPr>
        <p:spPr>
          <a:xfrm>
            <a:off x="9984430" y="62341"/>
            <a:ext cx="10047836" cy="1038964"/>
          </a:xfrm>
          <a:prstGeom prst="roundRect">
            <a:avLst>
              <a:gd name="adj" fmla="val 25782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84" name="Rounded Rectangle"/>
          <p:cNvSpPr/>
          <p:nvPr/>
        </p:nvSpPr>
        <p:spPr>
          <a:xfrm>
            <a:off x="9884969" y="12061650"/>
            <a:ext cx="10311203" cy="1166450"/>
          </a:xfrm>
          <a:prstGeom prst="roundRect">
            <a:avLst>
              <a:gd name="adj" fmla="val 22963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85" name="Rounded Rectangle"/>
          <p:cNvSpPr/>
          <p:nvPr/>
        </p:nvSpPr>
        <p:spPr>
          <a:xfrm>
            <a:off x="9941718" y="1200187"/>
            <a:ext cx="10197704" cy="2472612"/>
          </a:xfrm>
          <a:prstGeom prst="roundRect">
            <a:avLst>
              <a:gd name="adj" fmla="val 10833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86" name="Rounded Rectangle"/>
          <p:cNvSpPr/>
          <p:nvPr/>
        </p:nvSpPr>
        <p:spPr>
          <a:xfrm>
            <a:off x="9917191" y="3902137"/>
            <a:ext cx="10246758" cy="8098914"/>
          </a:xfrm>
          <a:prstGeom prst="roundRect">
            <a:avLst>
              <a:gd name="adj" fmla="val 3307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87" name="Line"/>
          <p:cNvSpPr/>
          <p:nvPr/>
        </p:nvSpPr>
        <p:spPr>
          <a:xfrm flipH="1">
            <a:off x="6334125" y="774207"/>
            <a:ext cx="3397088" cy="2668188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88" name="Line"/>
          <p:cNvSpPr/>
          <p:nvPr/>
        </p:nvSpPr>
        <p:spPr>
          <a:xfrm flipH="1">
            <a:off x="6829722" y="2646459"/>
            <a:ext cx="2693007" cy="2226918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89" name="Line"/>
          <p:cNvSpPr/>
          <p:nvPr/>
        </p:nvSpPr>
        <p:spPr>
          <a:xfrm flipH="1">
            <a:off x="6863137" y="6724539"/>
            <a:ext cx="2910100" cy="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90" name="Line"/>
          <p:cNvSpPr/>
          <p:nvPr/>
        </p:nvSpPr>
        <p:spPr>
          <a:xfrm flipH="1" flipV="1">
            <a:off x="5432936" y="11032006"/>
            <a:ext cx="4030054" cy="1594246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91" name="Rounded Rectangle"/>
          <p:cNvSpPr/>
          <p:nvPr/>
        </p:nvSpPr>
        <p:spPr>
          <a:xfrm>
            <a:off x="10100941" y="4126753"/>
            <a:ext cx="9969621" cy="4492115"/>
          </a:xfrm>
          <a:prstGeom prst="roundRect">
            <a:avLst>
              <a:gd name="adj" fmla="val 5963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92" name="Rounded Rectangle"/>
          <p:cNvSpPr/>
          <p:nvPr/>
        </p:nvSpPr>
        <p:spPr>
          <a:xfrm>
            <a:off x="10137424" y="8601099"/>
            <a:ext cx="9896654" cy="3248849"/>
          </a:xfrm>
          <a:prstGeom prst="roundRect">
            <a:avLst>
              <a:gd name="adj" fmla="val 8245"/>
            </a:avLst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 algn="l" defTabSz="642937">
              <a:defRPr sz="2400"/>
            </a:pPr>
          </a:p>
        </p:txBody>
      </p:sp>
      <p:sp>
        <p:nvSpPr>
          <p:cNvPr id="293" name="Line"/>
          <p:cNvSpPr/>
          <p:nvPr/>
        </p:nvSpPr>
        <p:spPr>
          <a:xfrm flipH="1">
            <a:off x="6016056" y="7829928"/>
            <a:ext cx="4313061" cy="268825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94" name="Line"/>
          <p:cNvSpPr/>
          <p:nvPr/>
        </p:nvSpPr>
        <p:spPr>
          <a:xfrm flipH="1" flipV="1">
            <a:off x="6746275" y="9626697"/>
            <a:ext cx="3589274" cy="1591449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18"/>
          <p:cNvSpPr txBox="1"/>
          <p:nvPr/>
        </p:nvSpPr>
        <p:spPr>
          <a:xfrm>
            <a:off x="20342220" y="12930187"/>
            <a:ext cx="395491" cy="4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r" defTabSz="642937">
              <a:defRPr sz="1800"/>
            </a:lvl1pPr>
          </a:lstStyle>
          <a:p>
            <a:pPr>
              <a:defRPr sz="2400"/>
            </a:pPr>
            <a:r>
              <a:rPr sz="1800"/>
              <a:t>18</a:t>
            </a:r>
          </a:p>
        </p:txBody>
      </p:sp>
      <p:sp>
        <p:nvSpPr>
          <p:cNvPr id="297" name="#maincontent…"/>
          <p:cNvSpPr txBox="1"/>
          <p:nvPr>
            <p:ph type="body" sz="quarter" idx="4294967295"/>
          </p:nvPr>
        </p:nvSpPr>
        <p:spPr>
          <a:xfrm>
            <a:off x="21268814" y="2241351"/>
            <a:ext cx="5536408" cy="923329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3600"/>
            </a:pPr>
          </a:p>
          <a:p>
            <a:pPr algn="l" defTabSz="1285875">
              <a:spcBef>
                <a:spcPts val="6700"/>
              </a:spcBef>
              <a:defRPr sz="3600"/>
            </a:pPr>
          </a:p>
          <a:p>
            <a:pPr algn="l" defTabSz="1285875">
              <a:spcBef>
                <a:spcPts val="6700"/>
              </a:spcBef>
              <a:defRPr sz="3600"/>
            </a:pPr>
            <a:r>
              <a:t>#</a:t>
            </a:r>
            <a:r>
              <a:t>maincontent</a:t>
            </a:r>
          </a:p>
          <a:p>
            <a:pPr lvl="1" indent="228600" algn="l" defTabSz="1285875">
              <a:spcBef>
                <a:spcPts val="6700"/>
              </a:spcBef>
              <a:defRPr sz="3600"/>
            </a:pPr>
            <a:r>
              <a:t>#primary</a:t>
            </a:r>
          </a:p>
          <a:p>
            <a:pPr lvl="1" indent="228600" algn="l" defTabSz="1285875">
              <a:spcBef>
                <a:spcPts val="6700"/>
              </a:spcBef>
              <a:defRPr sz="3600"/>
            </a:pPr>
            <a:r>
              <a:t>#secondary</a:t>
            </a:r>
            <a:endParaRPr sz="2400"/>
          </a:p>
        </p:txBody>
      </p:sp>
      <p:pic>
        <p:nvPicPr>
          <p:cNvPr id="298" name="Screenshot 2019-01-27 at 15.37.24.png" descr="Screenshot 2019-01-27 at 15.37.24.png"/>
          <p:cNvPicPr>
            <a:picLocks noChangeAspect="1"/>
          </p:cNvPicPr>
          <p:nvPr/>
        </p:nvPicPr>
        <p:blipFill>
          <a:blip r:embed="rId2">
            <a:extLst/>
          </a:blip>
          <a:srcRect l="3801" t="808" r="4904" b="3383"/>
          <a:stretch>
            <a:fillRect/>
          </a:stretch>
        </p:blipFill>
        <p:spPr>
          <a:xfrm>
            <a:off x="2216557" y="1442659"/>
            <a:ext cx="19173140" cy="1089803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#header"/>
          <p:cNvSpPr txBox="1"/>
          <p:nvPr/>
        </p:nvSpPr>
        <p:spPr>
          <a:xfrm>
            <a:off x="10705452" y="321581"/>
            <a:ext cx="1809612" cy="661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l">
              <a:spcBef>
                <a:spcPts val="6700"/>
              </a:spcBef>
              <a:defRPr sz="3600"/>
            </a:lvl1pPr>
          </a:lstStyle>
          <a:p>
            <a:pPr/>
            <a:r>
              <a:t>#header</a:t>
            </a:r>
          </a:p>
        </p:txBody>
      </p:sp>
      <p:sp>
        <p:nvSpPr>
          <p:cNvPr id="300" name="#footer"/>
          <p:cNvSpPr txBox="1"/>
          <p:nvPr/>
        </p:nvSpPr>
        <p:spPr>
          <a:xfrm>
            <a:off x="10112540" y="12800038"/>
            <a:ext cx="1597470" cy="661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l">
              <a:spcBef>
                <a:spcPts val="6700"/>
              </a:spcBef>
              <a:defRPr sz="3600"/>
            </a:lvl1pPr>
          </a:lstStyle>
          <a:p>
            <a:pPr/>
            <a:r>
              <a:t>#footer</a:t>
            </a:r>
          </a:p>
        </p:txBody>
      </p:sp>
      <p:sp>
        <p:nvSpPr>
          <p:cNvPr id="301" name="#navigation"/>
          <p:cNvSpPr txBox="1"/>
          <p:nvPr/>
        </p:nvSpPr>
        <p:spPr>
          <a:xfrm>
            <a:off x="47545" y="5766113"/>
            <a:ext cx="2495411" cy="661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l">
              <a:spcBef>
                <a:spcPts val="6700"/>
              </a:spcBef>
              <a:defRPr sz="3600"/>
            </a:lvl1pPr>
          </a:lstStyle>
          <a:p>
            <a:pPr/>
            <a:r>
              <a:t>#navigation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20"/>
          <p:cNvSpPr txBox="1"/>
          <p:nvPr/>
        </p:nvSpPr>
        <p:spPr>
          <a:xfrm>
            <a:off x="20342220" y="12930187"/>
            <a:ext cx="395491" cy="4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r" defTabSz="642937">
              <a:defRPr sz="1800"/>
            </a:lvl1pPr>
          </a:lstStyle>
          <a:p>
            <a:pPr>
              <a:defRPr sz="2400"/>
            </a:pPr>
            <a:r>
              <a:rPr sz="1800"/>
              <a:t>20</a:t>
            </a:r>
          </a:p>
        </p:txBody>
      </p:sp>
      <p:sp>
        <p:nvSpPr>
          <p:cNvPr id="304" name="DIVs"/>
          <p:cNvSpPr txBox="1"/>
          <p:nvPr>
            <p:ph type="title" idx="4294967295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DIVs</a:t>
            </a:r>
          </a:p>
        </p:txBody>
      </p:sp>
      <p:sp>
        <p:nvSpPr>
          <p:cNvPr id="305" name="&lt;div id=&quot;header&quot;&gt;…"/>
          <p:cNvSpPr txBox="1"/>
          <p:nvPr/>
        </p:nvSpPr>
        <p:spPr>
          <a:xfrm>
            <a:off x="346650" y="3514984"/>
            <a:ext cx="11714809" cy="1474789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 algn="l" defTabSz="642937">
              <a:defRPr b="1" sz="18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"header"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Lorem ipsum dolor sit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</a:t>
            </a:r>
          </a:p>
          <a:p>
            <a:pPr algn="l" defTabSz="642937">
              <a:defRPr b="1" sz="18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306" name="&lt;div id=&quot;navigation&quot;&gt;…"/>
          <p:cNvSpPr txBox="1"/>
          <p:nvPr/>
        </p:nvSpPr>
        <p:spPr>
          <a:xfrm>
            <a:off x="337337" y="6165034"/>
            <a:ext cx="11733434" cy="3341689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 algn="l" defTabSz="642937">
              <a:defRPr b="1" sz="18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"navigation"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&gt;Mauris&lt;/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&gt;Cras&lt;/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&gt;Proin&lt;/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&gt;Curabitur&lt;/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&gt;Integer&lt;/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&gt;Suspendisse&lt;/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&gt;Quisque&lt;/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b="1" sz="18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307" name="&lt;div id=&quot;maincontent&quot;&gt;…"/>
          <p:cNvSpPr txBox="1"/>
          <p:nvPr/>
        </p:nvSpPr>
        <p:spPr>
          <a:xfrm>
            <a:off x="12427878" y="2945280"/>
            <a:ext cx="11577180" cy="10542589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1" sz="18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"maincontent"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8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"primary"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Lorem ipsum dolor sit amet, consectetuer adipiscing elit. Sed feugiat nisi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at sapien. Phasellus varius tincidunt ligula. Praesent nisi. Duis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sollicitudin. Donec dignissim, est vel auctor blandit, ante est laoreet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neque, non pellentesque mauris turpis eu purus.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Suspendisse mollis leo nec diam. Vestibulum pulvinar tellus sit amet nulla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fringilla semper. Aenean aliquam, urna et accumsan sollicitudin, tellus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pede lobortis velit, nec placerat dolor pede nec nibh. Donec fringilla. Duis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adipiscing diam at enim. Vestibulum nibh.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 facilisi. Aliquam dapibus leo eget leo. Etiam vitae turpis sit amet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massa posuere cursus. Sed vitae justo quis tortor facilisis ultrices.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Integer id erat. Donec at felis ut erat interdum vestibulum. Quisque et eros.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Donec fringilla, est in condimentum venenatis, tortor velit vehicula sem, in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elementum quam sapien eu lectus. In dolor urna, ullamcorper vel, tempor sit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amet, semper ut, felis. Praesent nisi.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div</a:t>
            </a:r>
            <a:r>
              <a:t>&gt;</a:t>
            </a:r>
          </a:p>
          <a:p>
            <a:pPr algn="l" defTabSz="642937">
              <a:defRPr b="1" sz="18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"secondary"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Fusce scelerisque viverra quam. Nam urna. Nullam urna libero, euismod at,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euismod sit amet, porttitor ac, mauris.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Vestibulum interdum aliquet lacus. Vestibulum egestas. Fusce adipiscing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quam sed metus.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Nullam dignissim aliquam dui. Proin laoreet, elit sed pulvinar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sollicitudin, urna arcu fermentum felis, in rhoncus nunc neque vitae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libero.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div</a:t>
            </a:r>
            <a:r>
              <a:t>&gt;</a:t>
            </a:r>
          </a:p>
          <a:p>
            <a:pPr algn="l" defTabSz="642937">
              <a:defRPr b="1" sz="18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308" name="&lt;div id=&quot;footer&quot;&gt;…"/>
          <p:cNvSpPr txBox="1"/>
          <p:nvPr/>
        </p:nvSpPr>
        <p:spPr>
          <a:xfrm>
            <a:off x="304025" y="10681985"/>
            <a:ext cx="11800058" cy="1741488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 algn="l" defTabSz="642937">
              <a:defRPr b="1" sz="18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11480"/>
                </a:solidFill>
              </a:rPr>
              <a:t>div </a:t>
            </a:r>
            <a:r>
              <a:rPr>
                <a:solidFill>
                  <a:srgbClr val="0432FF"/>
                </a:solidFill>
              </a:rPr>
              <a:t>id=</a:t>
            </a:r>
            <a:r>
              <a:t>"footer"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Proin quis orci eu erat molestie varius. Praesent condimentum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orci in lectus. Ut ipsum. In hac habitasse platea dictumst.</a:t>
            </a:r>
          </a:p>
          <a:p>
            <a:pPr algn="l" defTabSz="642937"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b="1" sz="18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00"/>
                </a:solidFill>
              </a:rP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22"/>
          <p:cNvSpPr txBox="1"/>
          <p:nvPr/>
        </p:nvSpPr>
        <p:spPr>
          <a:xfrm>
            <a:off x="20342220" y="12930187"/>
            <a:ext cx="395491" cy="4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>
            <a:lvl1pPr algn="r" defTabSz="642937">
              <a:defRPr sz="1800"/>
            </a:lvl1pPr>
          </a:lstStyle>
          <a:p>
            <a:pPr>
              <a:defRPr sz="2400"/>
            </a:pPr>
            <a:r>
              <a:rPr sz="1800"/>
              <a:t>22</a:t>
            </a:r>
          </a:p>
        </p:txBody>
      </p:sp>
      <p:sp>
        <p:nvSpPr>
          <p:cNvPr id="311" name="container"/>
          <p:cNvSpPr txBox="1"/>
          <p:nvPr>
            <p:ph type="title" idx="4294967295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b="1" sz="5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container</a:t>
            </a:r>
          </a:p>
        </p:txBody>
      </p:sp>
      <p:pic>
        <p:nvPicPr>
          <p:cNvPr id="312" name="Screenshot 2019-01-27 at 15.52.12.png" descr="Screenshot 2019-01-27 at 15.5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374" y="3107531"/>
            <a:ext cx="11084358" cy="909781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ublime Folding View"/>
          <p:cNvSpPr txBox="1"/>
          <p:nvPr/>
        </p:nvSpPr>
        <p:spPr>
          <a:xfrm>
            <a:off x="3031720" y="12410150"/>
            <a:ext cx="7946060" cy="96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1195863">
              <a:defRPr sz="5394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Sublime Folding View</a:t>
            </a:r>
          </a:p>
        </p:txBody>
      </p:sp>
      <p:sp>
        <p:nvSpPr>
          <p:cNvPr id="314" name="Extra ‘wrapper’ around all divisions"/>
          <p:cNvSpPr txBox="1"/>
          <p:nvPr/>
        </p:nvSpPr>
        <p:spPr>
          <a:xfrm>
            <a:off x="14701028" y="6822434"/>
            <a:ext cx="6105916" cy="273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/>
            <a:r>
              <a:t>Extra ‘wrapper’ around all divisions </a:t>
            </a:r>
          </a:p>
        </p:txBody>
      </p:sp>
      <p:sp>
        <p:nvSpPr>
          <p:cNvPr id="315" name="Line"/>
          <p:cNvSpPr/>
          <p:nvPr/>
        </p:nvSpPr>
        <p:spPr>
          <a:xfrm flipH="1" flipV="1">
            <a:off x="8317883" y="6790205"/>
            <a:ext cx="6731860" cy="902746"/>
          </a:xfrm>
          <a:prstGeom prst="line">
            <a:avLst/>
          </a:prstGeom>
          <a:ln w="101600">
            <a:solidFill>
              <a:schemeClr val="accent1"/>
            </a:solidFill>
            <a:bevel/>
            <a:tailEnd type="triangle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16" name="Line"/>
          <p:cNvSpPr/>
          <p:nvPr/>
        </p:nvSpPr>
        <p:spPr>
          <a:xfrm flipH="1">
            <a:off x="5755953" y="7819950"/>
            <a:ext cx="9420790" cy="2888035"/>
          </a:xfrm>
          <a:prstGeom prst="line">
            <a:avLst/>
          </a:prstGeom>
          <a:ln w="101600">
            <a:solidFill>
              <a:schemeClr val="accent1"/>
            </a:solidFill>
            <a:bevel/>
            <a:tailEnd type="triangle"/>
          </a:ln>
        </p:spPr>
        <p:txBody>
          <a:bodyPr lIns="64293" tIns="64293" rIns="64293" bIns="64293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FBFBF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DADA"/>
      </a:accent5>
      <a:accent6>
        <a:srgbClr val="2E2E8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FBFBF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DADA"/>
      </a:accent5>
      <a:accent6>
        <a:srgbClr val="2E2E8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